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9" r:id="rId2"/>
    <p:sldId id="262" r:id="rId3"/>
    <p:sldId id="261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75" r:id="rId18"/>
    <p:sldId id="276" r:id="rId19"/>
    <p:sldId id="279" r:id="rId20"/>
  </p:sldIdLst>
  <p:sldSz cx="12193588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07"/>
    <p:restoredTop sz="93308"/>
  </p:normalViewPr>
  <p:slideViewPr>
    <p:cSldViewPr snapToGrid="0" snapToObjects="1">
      <p:cViewPr varScale="1">
        <p:scale>
          <a:sx n="105" d="100"/>
          <a:sy n="105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33-44DE-AFE0-40D756273B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33-44DE-AFE0-40D756273B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33-44DE-AFE0-40D756273BC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33-44DE-AFE0-40D756273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100"/>
        <c:axId val="149900800"/>
        <c:axId val="113280704"/>
      </c:barChart>
      <c:catAx>
        <c:axId val="149900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280704"/>
        <c:crosses val="autoZero"/>
        <c:auto val="1"/>
        <c:lblAlgn val="ctr"/>
        <c:lblOffset val="100"/>
        <c:noMultiLvlLbl val="0"/>
      </c:catAx>
      <c:valAx>
        <c:axId val="113280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990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20-4595-97CD-CE1A5BA48D06}"/>
              </c:ext>
            </c:extLst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20-4595-97CD-CE1A5BA48D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D20-4595-97CD-CE1A5BA48D06}"/>
              </c:ext>
            </c:extLst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20-4595-97CD-CE1A5BA48D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20-4595-97CD-CE1A5BA48D0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D20-4595-97CD-CE1A5BA48D06}"/>
              </c:ext>
            </c:extLst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20-4595-97CD-CE1A5BA48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100"/>
        <c:axId val="150181376"/>
        <c:axId val="113283584"/>
      </c:barChart>
      <c:catAx>
        <c:axId val="150181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283584"/>
        <c:crosses val="autoZero"/>
        <c:auto val="1"/>
        <c:lblAlgn val="ctr"/>
        <c:lblOffset val="100"/>
        <c:noMultiLvlLbl val="0"/>
      </c:catAx>
      <c:valAx>
        <c:axId val="113283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18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0-4672-B5FC-3B514776E71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0-4672-B5FC-3B514776E7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182436352"/>
        <c:axId val="113811456"/>
      </c:barChart>
      <c:catAx>
        <c:axId val="18243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13811456"/>
        <c:crosses val="autoZero"/>
        <c:auto val="1"/>
        <c:lblAlgn val="ctr"/>
        <c:lblOffset val="100"/>
        <c:noMultiLvlLbl val="0"/>
      </c:catAx>
      <c:valAx>
        <c:axId val="11381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243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473722978160702E-2"/>
                  <c:y val="-5.8801877029995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C7-40C6-A819-7BA7ABC501FD}"/>
                </c:ext>
              </c:extLst>
            </c:dLbl>
            <c:dLbl>
              <c:idx val="1"/>
              <c:layout>
                <c:manualLayout>
                  <c:x val="-6.4473722978160702E-2"/>
                  <c:y val="7.1402279250709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7-40C6-A819-7BA7ABC501FD}"/>
                </c:ext>
              </c:extLst>
            </c:dLbl>
            <c:dLbl>
              <c:idx val="2"/>
              <c:layout>
                <c:manualLayout>
                  <c:x val="-7.9147652662307305E-2"/>
                  <c:y val="-8.82028155449938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7-40C6-A819-7BA7ABC501FD}"/>
                </c:ext>
              </c:extLst>
            </c:dLbl>
            <c:dLbl>
              <c:idx val="3"/>
              <c:layout>
                <c:manualLayout>
                  <c:x val="-6.44737229781608E-2"/>
                  <c:y val="-7.5602413324280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C7-40C6-A819-7BA7ABC501FD}"/>
                </c:ext>
              </c:extLst>
            </c:dLbl>
            <c:dLbl>
              <c:idx val="4"/>
              <c:layout>
                <c:manualLayout>
                  <c:x val="-4.7809569366380901E-2"/>
                  <c:y val="-7.5602413324280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C7-40C6-A819-7BA7ABC501FD}"/>
                </c:ext>
              </c:extLst>
            </c:dLbl>
            <c:dLbl>
              <c:idx val="5"/>
              <c:layout>
                <c:manualLayout>
                  <c:x val="-4.7809569366380901E-2"/>
                  <c:y val="-7.5602413324280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C7-40C6-A819-7BA7ABC501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FC7-40C6-A819-7BA7ABC501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3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473722978160702E-2"/>
                  <c:y val="8.82028155449938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C7-40C6-A819-7BA7ABC501FD}"/>
                </c:ext>
              </c:extLst>
            </c:dLbl>
            <c:dLbl>
              <c:idx val="1"/>
              <c:layout>
                <c:manualLayout>
                  <c:x val="-5.7136758136087401E-2"/>
                  <c:y val="-7.5602413324280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C7-40C6-A819-7BA7ABC501FD}"/>
                </c:ext>
              </c:extLst>
            </c:dLbl>
            <c:dLbl>
              <c:idx val="2"/>
              <c:layout>
                <c:manualLayout>
                  <c:x val="-6.8142205399197395E-2"/>
                  <c:y val="5.0401608882853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C7-40C6-A819-7BA7ABC501FD}"/>
                </c:ext>
              </c:extLst>
            </c:dLbl>
            <c:dLbl>
              <c:idx val="3"/>
              <c:layout>
                <c:manualLayout>
                  <c:x val="-5.7136758136087498E-2"/>
                  <c:y val="8.4002681471422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C7-40C6-A819-7BA7ABC501FD}"/>
                </c:ext>
              </c:extLst>
            </c:dLbl>
            <c:dLbl>
              <c:idx val="4"/>
              <c:layout>
                <c:manualLayout>
                  <c:x val="-4.4141086945344202E-2"/>
                  <c:y val="8.4002681471422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FC7-40C6-A819-7BA7ABC501F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C7-40C6-A819-7BA7ABC501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FC7-40C6-A819-7BA7ABC501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4800768"/>
        <c:axId val="113814336"/>
      </c:lineChart>
      <c:catAx>
        <c:axId val="18480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13814336"/>
        <c:crosses val="autoZero"/>
        <c:auto val="1"/>
        <c:lblAlgn val="ctr"/>
        <c:lblOffset val="100"/>
        <c:noMultiLvlLbl val="0"/>
      </c:catAx>
      <c:valAx>
        <c:axId val="11381433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480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A92C0-FDED-9A46-AC7D-39DF6767893A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0860D-ED1B-BC4A-9E8E-134D4E408F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0860D-ED1B-BC4A-9E8E-134D4E408F0F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15891969" flipH="1">
            <a:off x="2751500" y="3088763"/>
            <a:ext cx="694279" cy="3233519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pSp>
        <p:nvGrpSpPr>
          <p:cNvPr id="13" name="组 12"/>
          <p:cNvGrpSpPr/>
          <p:nvPr/>
        </p:nvGrpSpPr>
        <p:grpSpPr>
          <a:xfrm>
            <a:off x="2471537" y="465407"/>
            <a:ext cx="5710424" cy="5710424"/>
            <a:chOff x="1339663" y="773596"/>
            <a:chExt cx="4282818" cy="4282818"/>
          </a:xfrm>
        </p:grpSpPr>
        <p:sp>
          <p:nvSpPr>
            <p:cNvPr id="12" name="椭圆 11"/>
            <p:cNvSpPr/>
            <p:nvPr/>
          </p:nvSpPr>
          <p:spPr>
            <a:xfrm>
              <a:off x="1381966" y="814819"/>
              <a:ext cx="4203344" cy="420334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3" name="Freeform 13"/>
            <p:cNvSpPr>
              <a:spLocks noEditPoints="1"/>
            </p:cNvSpPr>
            <p:nvPr/>
          </p:nvSpPr>
          <p:spPr bwMode="auto">
            <a:xfrm>
              <a:off x="1339663" y="773596"/>
              <a:ext cx="4282818" cy="4282818"/>
            </a:xfrm>
            <a:custGeom>
              <a:avLst/>
              <a:gdLst/>
              <a:ahLst/>
              <a:cxnLst>
                <a:cxn ang="0">
                  <a:pos x="226" y="180"/>
                </a:cxn>
                <a:cxn ang="0">
                  <a:pos x="0" y="690"/>
                </a:cxn>
                <a:cxn ang="0">
                  <a:pos x="202" y="1180"/>
                </a:cxn>
                <a:cxn ang="0">
                  <a:pos x="690" y="1382"/>
                </a:cxn>
                <a:cxn ang="0">
                  <a:pos x="1202" y="1156"/>
                </a:cxn>
                <a:cxn ang="0">
                  <a:pos x="1380" y="654"/>
                </a:cxn>
                <a:cxn ang="0">
                  <a:pos x="1130" y="158"/>
                </a:cxn>
                <a:cxn ang="0">
                  <a:pos x="1346" y="684"/>
                </a:cxn>
                <a:cxn ang="0">
                  <a:pos x="1152" y="232"/>
                </a:cxn>
                <a:cxn ang="0">
                  <a:pos x="308" y="168"/>
                </a:cxn>
                <a:cxn ang="0">
                  <a:pos x="102" y="648"/>
                </a:cxn>
                <a:cxn ang="0">
                  <a:pos x="186" y="718"/>
                </a:cxn>
                <a:cxn ang="0">
                  <a:pos x="320" y="946"/>
                </a:cxn>
                <a:cxn ang="0">
                  <a:pos x="350" y="1250"/>
                </a:cxn>
                <a:cxn ang="0">
                  <a:pos x="1278" y="980"/>
                </a:cxn>
                <a:cxn ang="0">
                  <a:pos x="1098" y="1202"/>
                </a:cxn>
                <a:cxn ang="0">
                  <a:pos x="532" y="1326"/>
                </a:cxn>
                <a:cxn ang="0">
                  <a:pos x="496" y="1176"/>
                </a:cxn>
                <a:cxn ang="0">
                  <a:pos x="628" y="1002"/>
                </a:cxn>
                <a:cxn ang="0">
                  <a:pos x="472" y="792"/>
                </a:cxn>
                <a:cxn ang="0">
                  <a:pos x="324" y="778"/>
                </a:cxn>
                <a:cxn ang="0">
                  <a:pos x="264" y="700"/>
                </a:cxn>
                <a:cxn ang="0">
                  <a:pos x="204" y="674"/>
                </a:cxn>
                <a:cxn ang="0">
                  <a:pos x="304" y="618"/>
                </a:cxn>
                <a:cxn ang="0">
                  <a:pos x="358" y="554"/>
                </a:cxn>
                <a:cxn ang="0">
                  <a:pos x="466" y="428"/>
                </a:cxn>
                <a:cxn ang="0">
                  <a:pos x="520" y="380"/>
                </a:cxn>
                <a:cxn ang="0">
                  <a:pos x="542" y="428"/>
                </a:cxn>
                <a:cxn ang="0">
                  <a:pos x="472" y="296"/>
                </a:cxn>
                <a:cxn ang="0">
                  <a:pos x="400" y="250"/>
                </a:cxn>
                <a:cxn ang="0">
                  <a:pos x="346" y="332"/>
                </a:cxn>
                <a:cxn ang="0">
                  <a:pos x="344" y="238"/>
                </a:cxn>
                <a:cxn ang="0">
                  <a:pos x="390" y="244"/>
                </a:cxn>
                <a:cxn ang="0">
                  <a:pos x="428" y="168"/>
                </a:cxn>
                <a:cxn ang="0">
                  <a:pos x="438" y="242"/>
                </a:cxn>
                <a:cxn ang="0">
                  <a:pos x="478" y="220"/>
                </a:cxn>
                <a:cxn ang="0">
                  <a:pos x="472" y="150"/>
                </a:cxn>
                <a:cxn ang="0">
                  <a:pos x="428" y="118"/>
                </a:cxn>
                <a:cxn ang="0">
                  <a:pos x="370" y="170"/>
                </a:cxn>
                <a:cxn ang="0">
                  <a:pos x="322" y="150"/>
                </a:cxn>
                <a:cxn ang="0">
                  <a:pos x="570" y="118"/>
                </a:cxn>
                <a:cxn ang="0">
                  <a:pos x="578" y="186"/>
                </a:cxn>
                <a:cxn ang="0">
                  <a:pos x="672" y="224"/>
                </a:cxn>
                <a:cxn ang="0">
                  <a:pos x="802" y="98"/>
                </a:cxn>
                <a:cxn ang="0">
                  <a:pos x="862" y="58"/>
                </a:cxn>
                <a:cxn ang="0">
                  <a:pos x="996" y="252"/>
                </a:cxn>
                <a:cxn ang="0">
                  <a:pos x="1022" y="336"/>
                </a:cxn>
                <a:cxn ang="0">
                  <a:pos x="944" y="398"/>
                </a:cxn>
                <a:cxn ang="0">
                  <a:pos x="918" y="466"/>
                </a:cxn>
                <a:cxn ang="0">
                  <a:pos x="862" y="516"/>
                </a:cxn>
                <a:cxn ang="0">
                  <a:pos x="994" y="466"/>
                </a:cxn>
                <a:cxn ang="0">
                  <a:pos x="1044" y="524"/>
                </a:cxn>
                <a:cxn ang="0">
                  <a:pos x="1090" y="534"/>
                </a:cxn>
                <a:cxn ang="0">
                  <a:pos x="1128" y="532"/>
                </a:cxn>
                <a:cxn ang="0">
                  <a:pos x="1172" y="592"/>
                </a:cxn>
                <a:cxn ang="0">
                  <a:pos x="1076" y="598"/>
                </a:cxn>
                <a:cxn ang="0">
                  <a:pos x="866" y="574"/>
                </a:cxn>
                <a:cxn ang="0">
                  <a:pos x="814" y="778"/>
                </a:cxn>
                <a:cxn ang="0">
                  <a:pos x="998" y="840"/>
                </a:cxn>
                <a:cxn ang="0">
                  <a:pos x="1026" y="1056"/>
                </a:cxn>
                <a:cxn ang="0">
                  <a:pos x="1210" y="1016"/>
                </a:cxn>
                <a:cxn ang="0">
                  <a:pos x="1278" y="776"/>
                </a:cxn>
                <a:cxn ang="0">
                  <a:pos x="1342" y="768"/>
                </a:cxn>
              </a:cxnLst>
              <a:rect l="0" t="0" r="r" b="b"/>
              <a:pathLst>
                <a:path w="1382" h="1382">
                  <a:moveTo>
                    <a:pt x="690" y="0"/>
                  </a:moveTo>
                  <a:lnTo>
                    <a:pt x="690" y="0"/>
                  </a:lnTo>
                  <a:lnTo>
                    <a:pt x="656" y="0"/>
                  </a:lnTo>
                  <a:lnTo>
                    <a:pt x="620" y="4"/>
                  </a:lnTo>
                  <a:lnTo>
                    <a:pt x="586" y="8"/>
                  </a:lnTo>
                  <a:lnTo>
                    <a:pt x="552" y="14"/>
                  </a:lnTo>
                  <a:lnTo>
                    <a:pt x="518" y="22"/>
                  </a:lnTo>
                  <a:lnTo>
                    <a:pt x="486" y="30"/>
                  </a:lnTo>
                  <a:lnTo>
                    <a:pt x="454" y="42"/>
                  </a:lnTo>
                  <a:lnTo>
                    <a:pt x="422" y="54"/>
                  </a:lnTo>
                  <a:lnTo>
                    <a:pt x="392" y="68"/>
                  </a:lnTo>
                  <a:lnTo>
                    <a:pt x="362" y="84"/>
                  </a:lnTo>
                  <a:lnTo>
                    <a:pt x="332" y="100"/>
                  </a:lnTo>
                  <a:lnTo>
                    <a:pt x="304" y="118"/>
                  </a:lnTo>
                  <a:lnTo>
                    <a:pt x="278" y="136"/>
                  </a:lnTo>
                  <a:lnTo>
                    <a:pt x="252" y="158"/>
                  </a:lnTo>
                  <a:lnTo>
                    <a:pt x="226" y="180"/>
                  </a:lnTo>
                  <a:lnTo>
                    <a:pt x="202" y="202"/>
                  </a:lnTo>
                  <a:lnTo>
                    <a:pt x="180" y="226"/>
                  </a:lnTo>
                  <a:lnTo>
                    <a:pt x="158" y="252"/>
                  </a:lnTo>
                  <a:lnTo>
                    <a:pt x="138" y="278"/>
                  </a:lnTo>
                  <a:lnTo>
                    <a:pt x="118" y="304"/>
                  </a:lnTo>
                  <a:lnTo>
                    <a:pt x="100" y="332"/>
                  </a:lnTo>
                  <a:lnTo>
                    <a:pt x="84" y="362"/>
                  </a:lnTo>
                  <a:lnTo>
                    <a:pt x="68" y="390"/>
                  </a:lnTo>
                  <a:lnTo>
                    <a:pt x="54" y="422"/>
                  </a:lnTo>
                  <a:lnTo>
                    <a:pt x="42" y="452"/>
                  </a:lnTo>
                  <a:lnTo>
                    <a:pt x="32" y="486"/>
                  </a:lnTo>
                  <a:lnTo>
                    <a:pt x="22" y="518"/>
                  </a:lnTo>
                  <a:lnTo>
                    <a:pt x="14" y="552"/>
                  </a:lnTo>
                  <a:lnTo>
                    <a:pt x="8" y="586"/>
                  </a:lnTo>
                  <a:lnTo>
                    <a:pt x="4" y="620"/>
                  </a:lnTo>
                  <a:lnTo>
                    <a:pt x="0" y="654"/>
                  </a:lnTo>
                  <a:lnTo>
                    <a:pt x="0" y="690"/>
                  </a:lnTo>
                  <a:lnTo>
                    <a:pt x="0" y="690"/>
                  </a:lnTo>
                  <a:lnTo>
                    <a:pt x="0" y="726"/>
                  </a:lnTo>
                  <a:lnTo>
                    <a:pt x="4" y="762"/>
                  </a:lnTo>
                  <a:lnTo>
                    <a:pt x="8" y="796"/>
                  </a:lnTo>
                  <a:lnTo>
                    <a:pt x="14" y="830"/>
                  </a:lnTo>
                  <a:lnTo>
                    <a:pt x="22" y="864"/>
                  </a:lnTo>
                  <a:lnTo>
                    <a:pt x="32" y="896"/>
                  </a:lnTo>
                  <a:lnTo>
                    <a:pt x="42" y="928"/>
                  </a:lnTo>
                  <a:lnTo>
                    <a:pt x="54" y="960"/>
                  </a:lnTo>
                  <a:lnTo>
                    <a:pt x="68" y="990"/>
                  </a:lnTo>
                  <a:lnTo>
                    <a:pt x="84" y="1020"/>
                  </a:lnTo>
                  <a:lnTo>
                    <a:pt x="100" y="1048"/>
                  </a:lnTo>
                  <a:lnTo>
                    <a:pt x="118" y="1076"/>
                  </a:lnTo>
                  <a:lnTo>
                    <a:pt x="138" y="1104"/>
                  </a:lnTo>
                  <a:lnTo>
                    <a:pt x="158" y="1130"/>
                  </a:lnTo>
                  <a:lnTo>
                    <a:pt x="180" y="1156"/>
                  </a:lnTo>
                  <a:lnTo>
                    <a:pt x="202" y="1180"/>
                  </a:lnTo>
                  <a:lnTo>
                    <a:pt x="226" y="1202"/>
                  </a:lnTo>
                  <a:lnTo>
                    <a:pt x="252" y="1224"/>
                  </a:lnTo>
                  <a:lnTo>
                    <a:pt x="278" y="1244"/>
                  </a:lnTo>
                  <a:lnTo>
                    <a:pt x="304" y="1264"/>
                  </a:lnTo>
                  <a:lnTo>
                    <a:pt x="332" y="1282"/>
                  </a:lnTo>
                  <a:lnTo>
                    <a:pt x="362" y="1298"/>
                  </a:lnTo>
                  <a:lnTo>
                    <a:pt x="392" y="1314"/>
                  </a:lnTo>
                  <a:lnTo>
                    <a:pt x="422" y="1328"/>
                  </a:lnTo>
                  <a:lnTo>
                    <a:pt x="454" y="1340"/>
                  </a:lnTo>
                  <a:lnTo>
                    <a:pt x="486" y="1350"/>
                  </a:lnTo>
                  <a:lnTo>
                    <a:pt x="518" y="1360"/>
                  </a:lnTo>
                  <a:lnTo>
                    <a:pt x="552" y="1368"/>
                  </a:lnTo>
                  <a:lnTo>
                    <a:pt x="586" y="1374"/>
                  </a:lnTo>
                  <a:lnTo>
                    <a:pt x="620" y="1378"/>
                  </a:lnTo>
                  <a:lnTo>
                    <a:pt x="656" y="1380"/>
                  </a:lnTo>
                  <a:lnTo>
                    <a:pt x="690" y="1382"/>
                  </a:lnTo>
                  <a:lnTo>
                    <a:pt x="690" y="1382"/>
                  </a:lnTo>
                  <a:lnTo>
                    <a:pt x="726" y="1380"/>
                  </a:lnTo>
                  <a:lnTo>
                    <a:pt x="762" y="1378"/>
                  </a:lnTo>
                  <a:lnTo>
                    <a:pt x="796" y="1374"/>
                  </a:lnTo>
                  <a:lnTo>
                    <a:pt x="830" y="1368"/>
                  </a:lnTo>
                  <a:lnTo>
                    <a:pt x="864" y="1360"/>
                  </a:lnTo>
                  <a:lnTo>
                    <a:pt x="896" y="1350"/>
                  </a:lnTo>
                  <a:lnTo>
                    <a:pt x="928" y="1340"/>
                  </a:lnTo>
                  <a:lnTo>
                    <a:pt x="960" y="1328"/>
                  </a:lnTo>
                  <a:lnTo>
                    <a:pt x="990" y="1314"/>
                  </a:lnTo>
                  <a:lnTo>
                    <a:pt x="1020" y="1298"/>
                  </a:lnTo>
                  <a:lnTo>
                    <a:pt x="1050" y="1282"/>
                  </a:lnTo>
                  <a:lnTo>
                    <a:pt x="1078" y="1264"/>
                  </a:lnTo>
                  <a:lnTo>
                    <a:pt x="1104" y="1244"/>
                  </a:lnTo>
                  <a:lnTo>
                    <a:pt x="1130" y="1224"/>
                  </a:lnTo>
                  <a:lnTo>
                    <a:pt x="1156" y="1202"/>
                  </a:lnTo>
                  <a:lnTo>
                    <a:pt x="1180" y="1180"/>
                  </a:lnTo>
                  <a:lnTo>
                    <a:pt x="1202" y="1156"/>
                  </a:lnTo>
                  <a:lnTo>
                    <a:pt x="1224" y="1130"/>
                  </a:lnTo>
                  <a:lnTo>
                    <a:pt x="1244" y="1104"/>
                  </a:lnTo>
                  <a:lnTo>
                    <a:pt x="1264" y="1076"/>
                  </a:lnTo>
                  <a:lnTo>
                    <a:pt x="1282" y="1048"/>
                  </a:lnTo>
                  <a:lnTo>
                    <a:pt x="1298" y="1020"/>
                  </a:lnTo>
                  <a:lnTo>
                    <a:pt x="1314" y="990"/>
                  </a:lnTo>
                  <a:lnTo>
                    <a:pt x="1328" y="960"/>
                  </a:lnTo>
                  <a:lnTo>
                    <a:pt x="1340" y="928"/>
                  </a:lnTo>
                  <a:lnTo>
                    <a:pt x="1350" y="896"/>
                  </a:lnTo>
                  <a:lnTo>
                    <a:pt x="1360" y="864"/>
                  </a:lnTo>
                  <a:lnTo>
                    <a:pt x="1368" y="830"/>
                  </a:lnTo>
                  <a:lnTo>
                    <a:pt x="1374" y="796"/>
                  </a:lnTo>
                  <a:lnTo>
                    <a:pt x="1378" y="762"/>
                  </a:lnTo>
                  <a:lnTo>
                    <a:pt x="1380" y="726"/>
                  </a:lnTo>
                  <a:lnTo>
                    <a:pt x="1382" y="690"/>
                  </a:lnTo>
                  <a:lnTo>
                    <a:pt x="1382" y="690"/>
                  </a:lnTo>
                  <a:lnTo>
                    <a:pt x="1380" y="654"/>
                  </a:lnTo>
                  <a:lnTo>
                    <a:pt x="1378" y="620"/>
                  </a:lnTo>
                  <a:lnTo>
                    <a:pt x="1374" y="586"/>
                  </a:lnTo>
                  <a:lnTo>
                    <a:pt x="1368" y="552"/>
                  </a:lnTo>
                  <a:lnTo>
                    <a:pt x="1360" y="518"/>
                  </a:lnTo>
                  <a:lnTo>
                    <a:pt x="1350" y="486"/>
                  </a:lnTo>
                  <a:lnTo>
                    <a:pt x="1340" y="452"/>
                  </a:lnTo>
                  <a:lnTo>
                    <a:pt x="1328" y="422"/>
                  </a:lnTo>
                  <a:lnTo>
                    <a:pt x="1314" y="390"/>
                  </a:lnTo>
                  <a:lnTo>
                    <a:pt x="1298" y="362"/>
                  </a:lnTo>
                  <a:lnTo>
                    <a:pt x="1282" y="332"/>
                  </a:lnTo>
                  <a:lnTo>
                    <a:pt x="1264" y="304"/>
                  </a:lnTo>
                  <a:lnTo>
                    <a:pt x="1244" y="278"/>
                  </a:lnTo>
                  <a:lnTo>
                    <a:pt x="1224" y="252"/>
                  </a:lnTo>
                  <a:lnTo>
                    <a:pt x="1202" y="226"/>
                  </a:lnTo>
                  <a:lnTo>
                    <a:pt x="1180" y="202"/>
                  </a:lnTo>
                  <a:lnTo>
                    <a:pt x="1156" y="180"/>
                  </a:lnTo>
                  <a:lnTo>
                    <a:pt x="1130" y="158"/>
                  </a:lnTo>
                  <a:lnTo>
                    <a:pt x="1104" y="136"/>
                  </a:lnTo>
                  <a:lnTo>
                    <a:pt x="1078" y="118"/>
                  </a:lnTo>
                  <a:lnTo>
                    <a:pt x="1050" y="100"/>
                  </a:lnTo>
                  <a:lnTo>
                    <a:pt x="1020" y="84"/>
                  </a:lnTo>
                  <a:lnTo>
                    <a:pt x="990" y="68"/>
                  </a:lnTo>
                  <a:lnTo>
                    <a:pt x="960" y="54"/>
                  </a:lnTo>
                  <a:lnTo>
                    <a:pt x="928" y="42"/>
                  </a:lnTo>
                  <a:lnTo>
                    <a:pt x="896" y="30"/>
                  </a:lnTo>
                  <a:lnTo>
                    <a:pt x="864" y="22"/>
                  </a:lnTo>
                  <a:lnTo>
                    <a:pt x="830" y="14"/>
                  </a:lnTo>
                  <a:lnTo>
                    <a:pt x="796" y="8"/>
                  </a:lnTo>
                  <a:lnTo>
                    <a:pt x="762" y="4"/>
                  </a:lnTo>
                  <a:lnTo>
                    <a:pt x="726" y="0"/>
                  </a:lnTo>
                  <a:lnTo>
                    <a:pt x="690" y="0"/>
                  </a:lnTo>
                  <a:lnTo>
                    <a:pt x="690" y="0"/>
                  </a:lnTo>
                  <a:close/>
                  <a:moveTo>
                    <a:pt x="1346" y="684"/>
                  </a:moveTo>
                  <a:lnTo>
                    <a:pt x="1346" y="684"/>
                  </a:lnTo>
                  <a:lnTo>
                    <a:pt x="1342" y="670"/>
                  </a:lnTo>
                  <a:lnTo>
                    <a:pt x="1336" y="654"/>
                  </a:lnTo>
                  <a:lnTo>
                    <a:pt x="1336" y="654"/>
                  </a:lnTo>
                  <a:lnTo>
                    <a:pt x="1344" y="654"/>
                  </a:lnTo>
                  <a:lnTo>
                    <a:pt x="1344" y="654"/>
                  </a:lnTo>
                  <a:lnTo>
                    <a:pt x="1346" y="684"/>
                  </a:lnTo>
                  <a:lnTo>
                    <a:pt x="1346" y="684"/>
                  </a:lnTo>
                  <a:close/>
                  <a:moveTo>
                    <a:pt x="1158" y="232"/>
                  </a:moveTo>
                  <a:lnTo>
                    <a:pt x="1158" y="232"/>
                  </a:lnTo>
                  <a:lnTo>
                    <a:pt x="1176" y="252"/>
                  </a:lnTo>
                  <a:lnTo>
                    <a:pt x="1176" y="252"/>
                  </a:lnTo>
                  <a:lnTo>
                    <a:pt x="1172" y="254"/>
                  </a:lnTo>
                  <a:lnTo>
                    <a:pt x="1168" y="256"/>
                  </a:lnTo>
                  <a:lnTo>
                    <a:pt x="1164" y="254"/>
                  </a:lnTo>
                  <a:lnTo>
                    <a:pt x="1162" y="250"/>
                  </a:lnTo>
                  <a:lnTo>
                    <a:pt x="1156" y="242"/>
                  </a:lnTo>
                  <a:lnTo>
                    <a:pt x="1152" y="232"/>
                  </a:lnTo>
                  <a:lnTo>
                    <a:pt x="1152" y="232"/>
                  </a:lnTo>
                  <a:lnTo>
                    <a:pt x="1158" y="232"/>
                  </a:lnTo>
                  <a:lnTo>
                    <a:pt x="1158" y="232"/>
                  </a:lnTo>
                  <a:close/>
                  <a:moveTo>
                    <a:pt x="314" y="188"/>
                  </a:moveTo>
                  <a:lnTo>
                    <a:pt x="314" y="188"/>
                  </a:lnTo>
                  <a:lnTo>
                    <a:pt x="306" y="180"/>
                  </a:lnTo>
                  <a:lnTo>
                    <a:pt x="300" y="178"/>
                  </a:lnTo>
                  <a:lnTo>
                    <a:pt x="294" y="178"/>
                  </a:lnTo>
                  <a:lnTo>
                    <a:pt x="290" y="180"/>
                  </a:lnTo>
                  <a:lnTo>
                    <a:pt x="278" y="190"/>
                  </a:lnTo>
                  <a:lnTo>
                    <a:pt x="270" y="194"/>
                  </a:lnTo>
                  <a:lnTo>
                    <a:pt x="262" y="196"/>
                  </a:lnTo>
                  <a:lnTo>
                    <a:pt x="262" y="196"/>
                  </a:lnTo>
                  <a:lnTo>
                    <a:pt x="284" y="178"/>
                  </a:lnTo>
                  <a:lnTo>
                    <a:pt x="306" y="160"/>
                  </a:lnTo>
                  <a:lnTo>
                    <a:pt x="306" y="160"/>
                  </a:lnTo>
                  <a:lnTo>
                    <a:pt x="308" y="168"/>
                  </a:lnTo>
                  <a:lnTo>
                    <a:pt x="310" y="174"/>
                  </a:lnTo>
                  <a:lnTo>
                    <a:pt x="314" y="180"/>
                  </a:lnTo>
                  <a:lnTo>
                    <a:pt x="314" y="188"/>
                  </a:lnTo>
                  <a:lnTo>
                    <a:pt x="314" y="188"/>
                  </a:lnTo>
                  <a:close/>
                  <a:moveTo>
                    <a:pt x="36" y="690"/>
                  </a:moveTo>
                  <a:lnTo>
                    <a:pt x="36" y="690"/>
                  </a:lnTo>
                  <a:lnTo>
                    <a:pt x="38" y="648"/>
                  </a:lnTo>
                  <a:lnTo>
                    <a:pt x="42" y="608"/>
                  </a:lnTo>
                  <a:lnTo>
                    <a:pt x="48" y="568"/>
                  </a:lnTo>
                  <a:lnTo>
                    <a:pt x="56" y="528"/>
                  </a:lnTo>
                  <a:lnTo>
                    <a:pt x="56" y="528"/>
                  </a:lnTo>
                  <a:lnTo>
                    <a:pt x="64" y="566"/>
                  </a:lnTo>
                  <a:lnTo>
                    <a:pt x="68" y="584"/>
                  </a:lnTo>
                  <a:lnTo>
                    <a:pt x="76" y="600"/>
                  </a:lnTo>
                  <a:lnTo>
                    <a:pt x="84" y="618"/>
                  </a:lnTo>
                  <a:lnTo>
                    <a:pt x="92" y="634"/>
                  </a:lnTo>
                  <a:lnTo>
                    <a:pt x="102" y="648"/>
                  </a:lnTo>
                  <a:lnTo>
                    <a:pt x="116" y="662"/>
                  </a:lnTo>
                  <a:lnTo>
                    <a:pt x="116" y="662"/>
                  </a:lnTo>
                  <a:lnTo>
                    <a:pt x="112" y="650"/>
                  </a:lnTo>
                  <a:lnTo>
                    <a:pt x="108" y="640"/>
                  </a:lnTo>
                  <a:lnTo>
                    <a:pt x="104" y="630"/>
                  </a:lnTo>
                  <a:lnTo>
                    <a:pt x="102" y="618"/>
                  </a:lnTo>
                  <a:lnTo>
                    <a:pt x="102" y="618"/>
                  </a:lnTo>
                  <a:lnTo>
                    <a:pt x="116" y="630"/>
                  </a:lnTo>
                  <a:lnTo>
                    <a:pt x="122" y="636"/>
                  </a:lnTo>
                  <a:lnTo>
                    <a:pt x="126" y="644"/>
                  </a:lnTo>
                  <a:lnTo>
                    <a:pt x="130" y="652"/>
                  </a:lnTo>
                  <a:lnTo>
                    <a:pt x="132" y="662"/>
                  </a:lnTo>
                  <a:lnTo>
                    <a:pt x="134" y="674"/>
                  </a:lnTo>
                  <a:lnTo>
                    <a:pt x="134" y="686"/>
                  </a:lnTo>
                  <a:lnTo>
                    <a:pt x="134" y="686"/>
                  </a:lnTo>
                  <a:lnTo>
                    <a:pt x="160" y="704"/>
                  </a:lnTo>
                  <a:lnTo>
                    <a:pt x="186" y="718"/>
                  </a:lnTo>
                  <a:lnTo>
                    <a:pt x="240" y="748"/>
                  </a:lnTo>
                  <a:lnTo>
                    <a:pt x="268" y="764"/>
                  </a:lnTo>
                  <a:lnTo>
                    <a:pt x="292" y="780"/>
                  </a:lnTo>
                  <a:lnTo>
                    <a:pt x="314" y="800"/>
                  </a:lnTo>
                  <a:lnTo>
                    <a:pt x="324" y="812"/>
                  </a:lnTo>
                  <a:lnTo>
                    <a:pt x="334" y="824"/>
                  </a:lnTo>
                  <a:lnTo>
                    <a:pt x="334" y="824"/>
                  </a:lnTo>
                  <a:lnTo>
                    <a:pt x="328" y="836"/>
                  </a:lnTo>
                  <a:lnTo>
                    <a:pt x="320" y="848"/>
                  </a:lnTo>
                  <a:lnTo>
                    <a:pt x="302" y="868"/>
                  </a:lnTo>
                  <a:lnTo>
                    <a:pt x="302" y="868"/>
                  </a:lnTo>
                  <a:lnTo>
                    <a:pt x="300" y="882"/>
                  </a:lnTo>
                  <a:lnTo>
                    <a:pt x="300" y="896"/>
                  </a:lnTo>
                  <a:lnTo>
                    <a:pt x="304" y="910"/>
                  </a:lnTo>
                  <a:lnTo>
                    <a:pt x="308" y="922"/>
                  </a:lnTo>
                  <a:lnTo>
                    <a:pt x="314" y="934"/>
                  </a:lnTo>
                  <a:lnTo>
                    <a:pt x="320" y="946"/>
                  </a:lnTo>
                  <a:lnTo>
                    <a:pt x="338" y="968"/>
                  </a:lnTo>
                  <a:lnTo>
                    <a:pt x="356" y="990"/>
                  </a:lnTo>
                  <a:lnTo>
                    <a:pt x="374" y="1012"/>
                  </a:lnTo>
                  <a:lnTo>
                    <a:pt x="382" y="1024"/>
                  </a:lnTo>
                  <a:lnTo>
                    <a:pt x="388" y="1036"/>
                  </a:lnTo>
                  <a:lnTo>
                    <a:pt x="392" y="1048"/>
                  </a:lnTo>
                  <a:lnTo>
                    <a:pt x="396" y="1060"/>
                  </a:lnTo>
                  <a:lnTo>
                    <a:pt x="396" y="1060"/>
                  </a:lnTo>
                  <a:lnTo>
                    <a:pt x="398" y="1090"/>
                  </a:lnTo>
                  <a:lnTo>
                    <a:pt x="398" y="1120"/>
                  </a:lnTo>
                  <a:lnTo>
                    <a:pt x="396" y="1148"/>
                  </a:lnTo>
                  <a:lnTo>
                    <a:pt x="394" y="1176"/>
                  </a:lnTo>
                  <a:lnTo>
                    <a:pt x="386" y="1228"/>
                  </a:lnTo>
                  <a:lnTo>
                    <a:pt x="386" y="1250"/>
                  </a:lnTo>
                  <a:lnTo>
                    <a:pt x="388" y="1270"/>
                  </a:lnTo>
                  <a:lnTo>
                    <a:pt x="388" y="1270"/>
                  </a:lnTo>
                  <a:lnTo>
                    <a:pt x="350" y="1250"/>
                  </a:lnTo>
                  <a:lnTo>
                    <a:pt x="312" y="1224"/>
                  </a:lnTo>
                  <a:lnTo>
                    <a:pt x="278" y="1198"/>
                  </a:lnTo>
                  <a:lnTo>
                    <a:pt x="244" y="1170"/>
                  </a:lnTo>
                  <a:lnTo>
                    <a:pt x="214" y="1138"/>
                  </a:lnTo>
                  <a:lnTo>
                    <a:pt x="184" y="1106"/>
                  </a:lnTo>
                  <a:lnTo>
                    <a:pt x="158" y="1070"/>
                  </a:lnTo>
                  <a:lnTo>
                    <a:pt x="134" y="1034"/>
                  </a:lnTo>
                  <a:lnTo>
                    <a:pt x="112" y="996"/>
                  </a:lnTo>
                  <a:lnTo>
                    <a:pt x="92" y="956"/>
                  </a:lnTo>
                  <a:lnTo>
                    <a:pt x="76" y="914"/>
                  </a:lnTo>
                  <a:lnTo>
                    <a:pt x="62" y="872"/>
                  </a:lnTo>
                  <a:lnTo>
                    <a:pt x="50" y="828"/>
                  </a:lnTo>
                  <a:lnTo>
                    <a:pt x="42" y="784"/>
                  </a:lnTo>
                  <a:lnTo>
                    <a:pt x="38" y="738"/>
                  </a:lnTo>
                  <a:lnTo>
                    <a:pt x="36" y="690"/>
                  </a:lnTo>
                  <a:lnTo>
                    <a:pt x="36" y="690"/>
                  </a:lnTo>
                  <a:close/>
                  <a:moveTo>
                    <a:pt x="1278" y="980"/>
                  </a:moveTo>
                  <a:lnTo>
                    <a:pt x="1278" y="980"/>
                  </a:lnTo>
                  <a:lnTo>
                    <a:pt x="1276" y="974"/>
                  </a:lnTo>
                  <a:lnTo>
                    <a:pt x="1272" y="970"/>
                  </a:lnTo>
                  <a:lnTo>
                    <a:pt x="1272" y="970"/>
                  </a:lnTo>
                  <a:lnTo>
                    <a:pt x="1266" y="982"/>
                  </a:lnTo>
                  <a:lnTo>
                    <a:pt x="1258" y="994"/>
                  </a:lnTo>
                  <a:lnTo>
                    <a:pt x="1244" y="1014"/>
                  </a:lnTo>
                  <a:lnTo>
                    <a:pt x="1238" y="1024"/>
                  </a:lnTo>
                  <a:lnTo>
                    <a:pt x="1232" y="1036"/>
                  </a:lnTo>
                  <a:lnTo>
                    <a:pt x="1230" y="1048"/>
                  </a:lnTo>
                  <a:lnTo>
                    <a:pt x="1230" y="1060"/>
                  </a:lnTo>
                  <a:lnTo>
                    <a:pt x="1230" y="1060"/>
                  </a:lnTo>
                  <a:lnTo>
                    <a:pt x="1208" y="1092"/>
                  </a:lnTo>
                  <a:lnTo>
                    <a:pt x="1182" y="1122"/>
                  </a:lnTo>
                  <a:lnTo>
                    <a:pt x="1156" y="1150"/>
                  </a:lnTo>
                  <a:lnTo>
                    <a:pt x="1128" y="1178"/>
                  </a:lnTo>
                  <a:lnTo>
                    <a:pt x="1098" y="1202"/>
                  </a:lnTo>
                  <a:lnTo>
                    <a:pt x="1068" y="1226"/>
                  </a:lnTo>
                  <a:lnTo>
                    <a:pt x="1034" y="1248"/>
                  </a:lnTo>
                  <a:lnTo>
                    <a:pt x="1000" y="1268"/>
                  </a:lnTo>
                  <a:lnTo>
                    <a:pt x="966" y="1284"/>
                  </a:lnTo>
                  <a:lnTo>
                    <a:pt x="928" y="1300"/>
                  </a:lnTo>
                  <a:lnTo>
                    <a:pt x="892" y="1314"/>
                  </a:lnTo>
                  <a:lnTo>
                    <a:pt x="854" y="1324"/>
                  </a:lnTo>
                  <a:lnTo>
                    <a:pt x="814" y="1334"/>
                  </a:lnTo>
                  <a:lnTo>
                    <a:pt x="774" y="1340"/>
                  </a:lnTo>
                  <a:lnTo>
                    <a:pt x="732" y="1344"/>
                  </a:lnTo>
                  <a:lnTo>
                    <a:pt x="690" y="1346"/>
                  </a:lnTo>
                  <a:lnTo>
                    <a:pt x="690" y="1346"/>
                  </a:lnTo>
                  <a:lnTo>
                    <a:pt x="658" y="1344"/>
                  </a:lnTo>
                  <a:lnTo>
                    <a:pt x="626" y="1342"/>
                  </a:lnTo>
                  <a:lnTo>
                    <a:pt x="594" y="1338"/>
                  </a:lnTo>
                  <a:lnTo>
                    <a:pt x="564" y="1332"/>
                  </a:lnTo>
                  <a:lnTo>
                    <a:pt x="532" y="1326"/>
                  </a:lnTo>
                  <a:lnTo>
                    <a:pt x="502" y="1318"/>
                  </a:lnTo>
                  <a:lnTo>
                    <a:pt x="474" y="1308"/>
                  </a:lnTo>
                  <a:lnTo>
                    <a:pt x="444" y="1298"/>
                  </a:lnTo>
                  <a:lnTo>
                    <a:pt x="444" y="1298"/>
                  </a:lnTo>
                  <a:lnTo>
                    <a:pt x="448" y="1266"/>
                  </a:lnTo>
                  <a:lnTo>
                    <a:pt x="450" y="1252"/>
                  </a:lnTo>
                  <a:lnTo>
                    <a:pt x="454" y="1240"/>
                  </a:lnTo>
                  <a:lnTo>
                    <a:pt x="460" y="1228"/>
                  </a:lnTo>
                  <a:lnTo>
                    <a:pt x="470" y="1218"/>
                  </a:lnTo>
                  <a:lnTo>
                    <a:pt x="484" y="1210"/>
                  </a:lnTo>
                  <a:lnTo>
                    <a:pt x="502" y="1202"/>
                  </a:lnTo>
                  <a:lnTo>
                    <a:pt x="502" y="1202"/>
                  </a:lnTo>
                  <a:lnTo>
                    <a:pt x="504" y="1196"/>
                  </a:lnTo>
                  <a:lnTo>
                    <a:pt x="504" y="1192"/>
                  </a:lnTo>
                  <a:lnTo>
                    <a:pt x="500" y="1186"/>
                  </a:lnTo>
                  <a:lnTo>
                    <a:pt x="498" y="1180"/>
                  </a:lnTo>
                  <a:lnTo>
                    <a:pt x="496" y="1176"/>
                  </a:lnTo>
                  <a:lnTo>
                    <a:pt x="496" y="1172"/>
                  </a:lnTo>
                  <a:lnTo>
                    <a:pt x="496" y="1172"/>
                  </a:lnTo>
                  <a:lnTo>
                    <a:pt x="504" y="1172"/>
                  </a:lnTo>
                  <a:lnTo>
                    <a:pt x="510" y="1172"/>
                  </a:lnTo>
                  <a:lnTo>
                    <a:pt x="522" y="1168"/>
                  </a:lnTo>
                  <a:lnTo>
                    <a:pt x="532" y="1160"/>
                  </a:lnTo>
                  <a:lnTo>
                    <a:pt x="542" y="1150"/>
                  </a:lnTo>
                  <a:lnTo>
                    <a:pt x="550" y="1136"/>
                  </a:lnTo>
                  <a:lnTo>
                    <a:pt x="558" y="1122"/>
                  </a:lnTo>
                  <a:lnTo>
                    <a:pt x="562" y="1106"/>
                  </a:lnTo>
                  <a:lnTo>
                    <a:pt x="566" y="1090"/>
                  </a:lnTo>
                  <a:lnTo>
                    <a:pt x="566" y="1090"/>
                  </a:lnTo>
                  <a:lnTo>
                    <a:pt x="616" y="1064"/>
                  </a:lnTo>
                  <a:lnTo>
                    <a:pt x="616" y="1064"/>
                  </a:lnTo>
                  <a:lnTo>
                    <a:pt x="618" y="1042"/>
                  </a:lnTo>
                  <a:lnTo>
                    <a:pt x="622" y="1020"/>
                  </a:lnTo>
                  <a:lnTo>
                    <a:pt x="628" y="1002"/>
                  </a:lnTo>
                  <a:lnTo>
                    <a:pt x="636" y="986"/>
                  </a:lnTo>
                  <a:lnTo>
                    <a:pt x="650" y="952"/>
                  </a:lnTo>
                  <a:lnTo>
                    <a:pt x="656" y="934"/>
                  </a:lnTo>
                  <a:lnTo>
                    <a:pt x="660" y="912"/>
                  </a:lnTo>
                  <a:lnTo>
                    <a:pt x="660" y="912"/>
                  </a:lnTo>
                  <a:lnTo>
                    <a:pt x="630" y="900"/>
                  </a:lnTo>
                  <a:lnTo>
                    <a:pt x="602" y="886"/>
                  </a:lnTo>
                  <a:lnTo>
                    <a:pt x="572" y="874"/>
                  </a:lnTo>
                  <a:lnTo>
                    <a:pt x="540" y="862"/>
                  </a:lnTo>
                  <a:lnTo>
                    <a:pt x="540" y="862"/>
                  </a:lnTo>
                  <a:lnTo>
                    <a:pt x="540" y="830"/>
                  </a:lnTo>
                  <a:lnTo>
                    <a:pt x="540" y="830"/>
                  </a:lnTo>
                  <a:lnTo>
                    <a:pt x="530" y="824"/>
                  </a:lnTo>
                  <a:lnTo>
                    <a:pt x="518" y="816"/>
                  </a:lnTo>
                  <a:lnTo>
                    <a:pt x="494" y="806"/>
                  </a:lnTo>
                  <a:lnTo>
                    <a:pt x="482" y="800"/>
                  </a:lnTo>
                  <a:lnTo>
                    <a:pt x="472" y="792"/>
                  </a:lnTo>
                  <a:lnTo>
                    <a:pt x="464" y="780"/>
                  </a:lnTo>
                  <a:lnTo>
                    <a:pt x="458" y="768"/>
                  </a:lnTo>
                  <a:lnTo>
                    <a:pt x="458" y="768"/>
                  </a:lnTo>
                  <a:lnTo>
                    <a:pt x="430" y="766"/>
                  </a:lnTo>
                  <a:lnTo>
                    <a:pt x="408" y="764"/>
                  </a:lnTo>
                  <a:lnTo>
                    <a:pt x="390" y="758"/>
                  </a:lnTo>
                  <a:lnTo>
                    <a:pt x="382" y="754"/>
                  </a:lnTo>
                  <a:lnTo>
                    <a:pt x="376" y="748"/>
                  </a:lnTo>
                  <a:lnTo>
                    <a:pt x="376" y="748"/>
                  </a:lnTo>
                  <a:lnTo>
                    <a:pt x="368" y="752"/>
                  </a:lnTo>
                  <a:lnTo>
                    <a:pt x="362" y="756"/>
                  </a:lnTo>
                  <a:lnTo>
                    <a:pt x="352" y="766"/>
                  </a:lnTo>
                  <a:lnTo>
                    <a:pt x="342" y="774"/>
                  </a:lnTo>
                  <a:lnTo>
                    <a:pt x="334" y="778"/>
                  </a:lnTo>
                  <a:lnTo>
                    <a:pt x="326" y="780"/>
                  </a:lnTo>
                  <a:lnTo>
                    <a:pt x="326" y="780"/>
                  </a:lnTo>
                  <a:lnTo>
                    <a:pt x="324" y="778"/>
                  </a:lnTo>
                  <a:lnTo>
                    <a:pt x="322" y="776"/>
                  </a:lnTo>
                  <a:lnTo>
                    <a:pt x="314" y="774"/>
                  </a:lnTo>
                  <a:lnTo>
                    <a:pt x="314" y="774"/>
                  </a:lnTo>
                  <a:lnTo>
                    <a:pt x="304" y="772"/>
                  </a:lnTo>
                  <a:lnTo>
                    <a:pt x="296" y="768"/>
                  </a:lnTo>
                  <a:lnTo>
                    <a:pt x="294" y="762"/>
                  </a:lnTo>
                  <a:lnTo>
                    <a:pt x="292" y="754"/>
                  </a:lnTo>
                  <a:lnTo>
                    <a:pt x="292" y="738"/>
                  </a:lnTo>
                  <a:lnTo>
                    <a:pt x="294" y="718"/>
                  </a:lnTo>
                  <a:lnTo>
                    <a:pt x="294" y="718"/>
                  </a:lnTo>
                  <a:lnTo>
                    <a:pt x="286" y="716"/>
                  </a:lnTo>
                  <a:lnTo>
                    <a:pt x="276" y="718"/>
                  </a:lnTo>
                  <a:lnTo>
                    <a:pt x="266" y="718"/>
                  </a:lnTo>
                  <a:lnTo>
                    <a:pt x="264" y="716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64" y="700"/>
                  </a:lnTo>
                  <a:lnTo>
                    <a:pt x="266" y="692"/>
                  </a:lnTo>
                  <a:lnTo>
                    <a:pt x="270" y="684"/>
                  </a:lnTo>
                  <a:lnTo>
                    <a:pt x="276" y="680"/>
                  </a:lnTo>
                  <a:lnTo>
                    <a:pt x="276" y="680"/>
                  </a:lnTo>
                  <a:lnTo>
                    <a:pt x="274" y="672"/>
                  </a:lnTo>
                  <a:lnTo>
                    <a:pt x="268" y="668"/>
                  </a:lnTo>
                  <a:lnTo>
                    <a:pt x="262" y="666"/>
                  </a:lnTo>
                  <a:lnTo>
                    <a:pt x="254" y="666"/>
                  </a:lnTo>
                  <a:lnTo>
                    <a:pt x="248" y="670"/>
                  </a:lnTo>
                  <a:lnTo>
                    <a:pt x="242" y="674"/>
                  </a:lnTo>
                  <a:lnTo>
                    <a:pt x="238" y="678"/>
                  </a:lnTo>
                  <a:lnTo>
                    <a:pt x="238" y="686"/>
                  </a:lnTo>
                  <a:lnTo>
                    <a:pt x="238" y="686"/>
                  </a:lnTo>
                  <a:lnTo>
                    <a:pt x="232" y="686"/>
                  </a:lnTo>
                  <a:lnTo>
                    <a:pt x="232" y="686"/>
                  </a:lnTo>
                  <a:lnTo>
                    <a:pt x="216" y="680"/>
                  </a:lnTo>
                  <a:lnTo>
                    <a:pt x="204" y="674"/>
                  </a:lnTo>
                  <a:lnTo>
                    <a:pt x="196" y="666"/>
                  </a:lnTo>
                  <a:lnTo>
                    <a:pt x="192" y="656"/>
                  </a:lnTo>
                  <a:lnTo>
                    <a:pt x="192" y="648"/>
                  </a:lnTo>
                  <a:lnTo>
                    <a:pt x="194" y="638"/>
                  </a:lnTo>
                  <a:lnTo>
                    <a:pt x="198" y="628"/>
                  </a:lnTo>
                  <a:lnTo>
                    <a:pt x="204" y="618"/>
                  </a:lnTo>
                  <a:lnTo>
                    <a:pt x="214" y="608"/>
                  </a:lnTo>
                  <a:lnTo>
                    <a:pt x="224" y="600"/>
                  </a:lnTo>
                  <a:lnTo>
                    <a:pt x="234" y="594"/>
                  </a:lnTo>
                  <a:lnTo>
                    <a:pt x="246" y="588"/>
                  </a:lnTo>
                  <a:lnTo>
                    <a:pt x="260" y="586"/>
                  </a:lnTo>
                  <a:lnTo>
                    <a:pt x="272" y="584"/>
                  </a:lnTo>
                  <a:lnTo>
                    <a:pt x="284" y="586"/>
                  </a:lnTo>
                  <a:lnTo>
                    <a:pt x="294" y="592"/>
                  </a:lnTo>
                  <a:lnTo>
                    <a:pt x="294" y="592"/>
                  </a:lnTo>
                  <a:lnTo>
                    <a:pt x="298" y="604"/>
                  </a:lnTo>
                  <a:lnTo>
                    <a:pt x="304" y="618"/>
                  </a:lnTo>
                  <a:lnTo>
                    <a:pt x="310" y="628"/>
                  </a:lnTo>
                  <a:lnTo>
                    <a:pt x="314" y="632"/>
                  </a:lnTo>
                  <a:lnTo>
                    <a:pt x="320" y="636"/>
                  </a:lnTo>
                  <a:lnTo>
                    <a:pt x="320" y="636"/>
                  </a:lnTo>
                  <a:lnTo>
                    <a:pt x="326" y="630"/>
                  </a:lnTo>
                  <a:lnTo>
                    <a:pt x="328" y="622"/>
                  </a:lnTo>
                  <a:lnTo>
                    <a:pt x="326" y="614"/>
                  </a:lnTo>
                  <a:lnTo>
                    <a:pt x="326" y="604"/>
                  </a:lnTo>
                  <a:lnTo>
                    <a:pt x="322" y="588"/>
                  </a:lnTo>
                  <a:lnTo>
                    <a:pt x="322" y="582"/>
                  </a:lnTo>
                  <a:lnTo>
                    <a:pt x="326" y="578"/>
                  </a:lnTo>
                  <a:lnTo>
                    <a:pt x="326" y="578"/>
                  </a:lnTo>
                  <a:lnTo>
                    <a:pt x="332" y="570"/>
                  </a:lnTo>
                  <a:lnTo>
                    <a:pt x="338" y="562"/>
                  </a:lnTo>
                  <a:lnTo>
                    <a:pt x="346" y="556"/>
                  </a:lnTo>
                  <a:lnTo>
                    <a:pt x="352" y="554"/>
                  </a:lnTo>
                  <a:lnTo>
                    <a:pt x="358" y="554"/>
                  </a:lnTo>
                  <a:lnTo>
                    <a:pt x="358" y="554"/>
                  </a:lnTo>
                  <a:lnTo>
                    <a:pt x="360" y="540"/>
                  </a:lnTo>
                  <a:lnTo>
                    <a:pt x="366" y="528"/>
                  </a:lnTo>
                  <a:lnTo>
                    <a:pt x="370" y="518"/>
                  </a:lnTo>
                  <a:lnTo>
                    <a:pt x="378" y="508"/>
                  </a:lnTo>
                  <a:lnTo>
                    <a:pt x="392" y="492"/>
                  </a:lnTo>
                  <a:lnTo>
                    <a:pt x="410" y="478"/>
                  </a:lnTo>
                  <a:lnTo>
                    <a:pt x="430" y="466"/>
                  </a:lnTo>
                  <a:lnTo>
                    <a:pt x="448" y="456"/>
                  </a:lnTo>
                  <a:lnTo>
                    <a:pt x="478" y="440"/>
                  </a:lnTo>
                  <a:lnTo>
                    <a:pt x="478" y="440"/>
                  </a:lnTo>
                  <a:lnTo>
                    <a:pt x="478" y="434"/>
                  </a:lnTo>
                  <a:lnTo>
                    <a:pt x="478" y="434"/>
                  </a:lnTo>
                  <a:lnTo>
                    <a:pt x="476" y="430"/>
                  </a:lnTo>
                  <a:lnTo>
                    <a:pt x="474" y="428"/>
                  </a:lnTo>
                  <a:lnTo>
                    <a:pt x="466" y="428"/>
                  </a:lnTo>
                  <a:lnTo>
                    <a:pt x="466" y="428"/>
                  </a:lnTo>
                  <a:lnTo>
                    <a:pt x="460" y="426"/>
                  </a:lnTo>
                  <a:lnTo>
                    <a:pt x="458" y="424"/>
                  </a:lnTo>
                  <a:lnTo>
                    <a:pt x="458" y="422"/>
                  </a:lnTo>
                  <a:lnTo>
                    <a:pt x="458" y="422"/>
                  </a:lnTo>
                  <a:lnTo>
                    <a:pt x="458" y="416"/>
                  </a:lnTo>
                  <a:lnTo>
                    <a:pt x="460" y="412"/>
                  </a:lnTo>
                  <a:lnTo>
                    <a:pt x="462" y="406"/>
                  </a:lnTo>
                  <a:lnTo>
                    <a:pt x="466" y="400"/>
                  </a:lnTo>
                  <a:lnTo>
                    <a:pt x="466" y="396"/>
                  </a:lnTo>
                  <a:lnTo>
                    <a:pt x="466" y="390"/>
                  </a:lnTo>
                  <a:lnTo>
                    <a:pt x="466" y="390"/>
                  </a:lnTo>
                  <a:lnTo>
                    <a:pt x="472" y="396"/>
                  </a:lnTo>
                  <a:lnTo>
                    <a:pt x="480" y="400"/>
                  </a:lnTo>
                  <a:lnTo>
                    <a:pt x="488" y="398"/>
                  </a:lnTo>
                  <a:lnTo>
                    <a:pt x="496" y="396"/>
                  </a:lnTo>
                  <a:lnTo>
                    <a:pt x="512" y="386"/>
                  </a:lnTo>
                  <a:lnTo>
                    <a:pt x="520" y="380"/>
                  </a:lnTo>
                  <a:lnTo>
                    <a:pt x="528" y="376"/>
                  </a:lnTo>
                  <a:lnTo>
                    <a:pt x="528" y="376"/>
                  </a:lnTo>
                  <a:lnTo>
                    <a:pt x="524" y="384"/>
                  </a:lnTo>
                  <a:lnTo>
                    <a:pt x="520" y="388"/>
                  </a:lnTo>
                  <a:lnTo>
                    <a:pt x="516" y="392"/>
                  </a:lnTo>
                  <a:lnTo>
                    <a:pt x="510" y="396"/>
                  </a:lnTo>
                  <a:lnTo>
                    <a:pt x="510" y="396"/>
                  </a:lnTo>
                  <a:lnTo>
                    <a:pt x="506" y="402"/>
                  </a:lnTo>
                  <a:lnTo>
                    <a:pt x="502" y="412"/>
                  </a:lnTo>
                  <a:lnTo>
                    <a:pt x="502" y="416"/>
                  </a:lnTo>
                  <a:lnTo>
                    <a:pt x="504" y="420"/>
                  </a:lnTo>
                  <a:lnTo>
                    <a:pt x="508" y="422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24" y="422"/>
                  </a:lnTo>
                  <a:lnTo>
                    <a:pt x="532" y="426"/>
                  </a:lnTo>
                  <a:lnTo>
                    <a:pt x="542" y="428"/>
                  </a:lnTo>
                  <a:lnTo>
                    <a:pt x="554" y="428"/>
                  </a:lnTo>
                  <a:lnTo>
                    <a:pt x="554" y="428"/>
                  </a:lnTo>
                  <a:lnTo>
                    <a:pt x="548" y="408"/>
                  </a:lnTo>
                  <a:lnTo>
                    <a:pt x="542" y="390"/>
                  </a:lnTo>
                  <a:lnTo>
                    <a:pt x="534" y="372"/>
                  </a:lnTo>
                  <a:lnTo>
                    <a:pt x="526" y="356"/>
                  </a:lnTo>
                  <a:lnTo>
                    <a:pt x="508" y="322"/>
                  </a:lnTo>
                  <a:lnTo>
                    <a:pt x="498" y="304"/>
                  </a:lnTo>
                  <a:lnTo>
                    <a:pt x="490" y="282"/>
                  </a:lnTo>
                  <a:lnTo>
                    <a:pt x="490" y="282"/>
                  </a:lnTo>
                  <a:lnTo>
                    <a:pt x="484" y="280"/>
                  </a:lnTo>
                  <a:lnTo>
                    <a:pt x="480" y="282"/>
                  </a:lnTo>
                  <a:lnTo>
                    <a:pt x="478" y="284"/>
                  </a:lnTo>
                  <a:lnTo>
                    <a:pt x="478" y="288"/>
                  </a:lnTo>
                  <a:lnTo>
                    <a:pt x="476" y="292"/>
                  </a:lnTo>
                  <a:lnTo>
                    <a:pt x="474" y="296"/>
                  </a:lnTo>
                  <a:lnTo>
                    <a:pt x="472" y="296"/>
                  </a:lnTo>
                  <a:lnTo>
                    <a:pt x="464" y="294"/>
                  </a:lnTo>
                  <a:lnTo>
                    <a:pt x="464" y="294"/>
                  </a:lnTo>
                  <a:lnTo>
                    <a:pt x="458" y="294"/>
                  </a:lnTo>
                  <a:lnTo>
                    <a:pt x="454" y="290"/>
                  </a:lnTo>
                  <a:lnTo>
                    <a:pt x="452" y="284"/>
                  </a:lnTo>
                  <a:lnTo>
                    <a:pt x="450" y="278"/>
                  </a:lnTo>
                  <a:lnTo>
                    <a:pt x="448" y="266"/>
                  </a:lnTo>
                  <a:lnTo>
                    <a:pt x="444" y="260"/>
                  </a:lnTo>
                  <a:lnTo>
                    <a:pt x="440" y="258"/>
                  </a:lnTo>
                  <a:lnTo>
                    <a:pt x="440" y="258"/>
                  </a:lnTo>
                  <a:lnTo>
                    <a:pt x="432" y="258"/>
                  </a:lnTo>
                  <a:lnTo>
                    <a:pt x="426" y="256"/>
                  </a:lnTo>
                  <a:lnTo>
                    <a:pt x="414" y="252"/>
                  </a:lnTo>
                  <a:lnTo>
                    <a:pt x="408" y="246"/>
                  </a:lnTo>
                  <a:lnTo>
                    <a:pt x="402" y="244"/>
                  </a:lnTo>
                  <a:lnTo>
                    <a:pt x="402" y="244"/>
                  </a:lnTo>
                  <a:lnTo>
                    <a:pt x="400" y="250"/>
                  </a:lnTo>
                  <a:lnTo>
                    <a:pt x="398" y="250"/>
                  </a:lnTo>
                  <a:lnTo>
                    <a:pt x="396" y="250"/>
                  </a:lnTo>
                  <a:lnTo>
                    <a:pt x="396" y="250"/>
                  </a:lnTo>
                  <a:lnTo>
                    <a:pt x="396" y="278"/>
                  </a:lnTo>
                  <a:lnTo>
                    <a:pt x="394" y="298"/>
                  </a:lnTo>
                  <a:lnTo>
                    <a:pt x="390" y="312"/>
                  </a:lnTo>
                  <a:lnTo>
                    <a:pt x="386" y="322"/>
                  </a:lnTo>
                  <a:lnTo>
                    <a:pt x="374" y="342"/>
                  </a:lnTo>
                  <a:lnTo>
                    <a:pt x="366" y="354"/>
                  </a:lnTo>
                  <a:lnTo>
                    <a:pt x="358" y="370"/>
                  </a:lnTo>
                  <a:lnTo>
                    <a:pt x="358" y="370"/>
                  </a:lnTo>
                  <a:lnTo>
                    <a:pt x="356" y="362"/>
                  </a:lnTo>
                  <a:lnTo>
                    <a:pt x="354" y="354"/>
                  </a:lnTo>
                  <a:lnTo>
                    <a:pt x="350" y="344"/>
                  </a:lnTo>
                  <a:lnTo>
                    <a:pt x="352" y="332"/>
                  </a:lnTo>
                  <a:lnTo>
                    <a:pt x="352" y="332"/>
                  </a:lnTo>
                  <a:lnTo>
                    <a:pt x="346" y="332"/>
                  </a:lnTo>
                  <a:lnTo>
                    <a:pt x="340" y="330"/>
                  </a:lnTo>
                  <a:lnTo>
                    <a:pt x="332" y="326"/>
                  </a:lnTo>
                  <a:lnTo>
                    <a:pt x="332" y="326"/>
                  </a:lnTo>
                  <a:lnTo>
                    <a:pt x="316" y="320"/>
                  </a:lnTo>
                  <a:lnTo>
                    <a:pt x="302" y="314"/>
                  </a:lnTo>
                  <a:lnTo>
                    <a:pt x="294" y="308"/>
                  </a:lnTo>
                  <a:lnTo>
                    <a:pt x="290" y="304"/>
                  </a:lnTo>
                  <a:lnTo>
                    <a:pt x="286" y="296"/>
                  </a:lnTo>
                  <a:lnTo>
                    <a:pt x="282" y="288"/>
                  </a:lnTo>
                  <a:lnTo>
                    <a:pt x="282" y="288"/>
                  </a:lnTo>
                  <a:lnTo>
                    <a:pt x="296" y="272"/>
                  </a:lnTo>
                  <a:lnTo>
                    <a:pt x="310" y="256"/>
                  </a:lnTo>
                  <a:lnTo>
                    <a:pt x="326" y="242"/>
                  </a:lnTo>
                  <a:lnTo>
                    <a:pt x="334" y="236"/>
                  </a:lnTo>
                  <a:lnTo>
                    <a:pt x="346" y="232"/>
                  </a:lnTo>
                  <a:lnTo>
                    <a:pt x="346" y="232"/>
                  </a:lnTo>
                  <a:lnTo>
                    <a:pt x="344" y="238"/>
                  </a:lnTo>
                  <a:lnTo>
                    <a:pt x="346" y="244"/>
                  </a:lnTo>
                  <a:lnTo>
                    <a:pt x="350" y="248"/>
                  </a:lnTo>
                  <a:lnTo>
                    <a:pt x="356" y="252"/>
                  </a:lnTo>
                  <a:lnTo>
                    <a:pt x="360" y="254"/>
                  </a:lnTo>
                  <a:lnTo>
                    <a:pt x="366" y="254"/>
                  </a:lnTo>
                  <a:lnTo>
                    <a:pt x="368" y="254"/>
                  </a:lnTo>
                  <a:lnTo>
                    <a:pt x="370" y="250"/>
                  </a:lnTo>
                  <a:lnTo>
                    <a:pt x="370" y="250"/>
                  </a:lnTo>
                  <a:lnTo>
                    <a:pt x="366" y="250"/>
                  </a:lnTo>
                  <a:lnTo>
                    <a:pt x="366" y="246"/>
                  </a:lnTo>
                  <a:lnTo>
                    <a:pt x="366" y="240"/>
                  </a:lnTo>
                  <a:lnTo>
                    <a:pt x="370" y="238"/>
                  </a:lnTo>
                  <a:lnTo>
                    <a:pt x="370" y="238"/>
                  </a:lnTo>
                  <a:lnTo>
                    <a:pt x="376" y="238"/>
                  </a:lnTo>
                  <a:lnTo>
                    <a:pt x="382" y="240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388" y="234"/>
                  </a:lnTo>
                  <a:lnTo>
                    <a:pt x="384" y="228"/>
                  </a:lnTo>
                  <a:lnTo>
                    <a:pt x="378" y="224"/>
                  </a:lnTo>
                  <a:lnTo>
                    <a:pt x="370" y="220"/>
                  </a:lnTo>
                  <a:lnTo>
                    <a:pt x="370" y="220"/>
                  </a:lnTo>
                  <a:lnTo>
                    <a:pt x="374" y="214"/>
                  </a:lnTo>
                  <a:lnTo>
                    <a:pt x="378" y="210"/>
                  </a:lnTo>
                  <a:lnTo>
                    <a:pt x="388" y="202"/>
                  </a:lnTo>
                  <a:lnTo>
                    <a:pt x="392" y="198"/>
                  </a:lnTo>
                  <a:lnTo>
                    <a:pt x="394" y="192"/>
                  </a:lnTo>
                  <a:lnTo>
                    <a:pt x="396" y="184"/>
                  </a:lnTo>
                  <a:lnTo>
                    <a:pt x="396" y="176"/>
                  </a:lnTo>
                  <a:lnTo>
                    <a:pt x="396" y="176"/>
                  </a:lnTo>
                  <a:lnTo>
                    <a:pt x="390" y="172"/>
                  </a:lnTo>
                  <a:lnTo>
                    <a:pt x="390" y="170"/>
                  </a:lnTo>
                  <a:lnTo>
                    <a:pt x="400" y="168"/>
                  </a:lnTo>
                  <a:lnTo>
                    <a:pt x="428" y="168"/>
                  </a:lnTo>
                  <a:lnTo>
                    <a:pt x="428" y="168"/>
                  </a:lnTo>
                  <a:lnTo>
                    <a:pt x="426" y="174"/>
                  </a:lnTo>
                  <a:lnTo>
                    <a:pt x="428" y="180"/>
                  </a:lnTo>
                  <a:lnTo>
                    <a:pt x="434" y="184"/>
                  </a:lnTo>
                  <a:lnTo>
                    <a:pt x="440" y="190"/>
                  </a:lnTo>
                  <a:lnTo>
                    <a:pt x="440" y="194"/>
                  </a:lnTo>
                  <a:lnTo>
                    <a:pt x="440" y="200"/>
                  </a:lnTo>
                  <a:lnTo>
                    <a:pt x="440" y="200"/>
                  </a:lnTo>
                  <a:lnTo>
                    <a:pt x="438" y="206"/>
                  </a:lnTo>
                  <a:lnTo>
                    <a:pt x="436" y="212"/>
                  </a:lnTo>
                  <a:lnTo>
                    <a:pt x="432" y="216"/>
                  </a:lnTo>
                  <a:lnTo>
                    <a:pt x="426" y="218"/>
                  </a:lnTo>
                  <a:lnTo>
                    <a:pt x="414" y="222"/>
                  </a:lnTo>
                  <a:lnTo>
                    <a:pt x="402" y="226"/>
                  </a:lnTo>
                  <a:lnTo>
                    <a:pt x="402" y="226"/>
                  </a:lnTo>
                  <a:lnTo>
                    <a:pt x="422" y="234"/>
                  </a:lnTo>
                  <a:lnTo>
                    <a:pt x="438" y="242"/>
                  </a:lnTo>
                  <a:lnTo>
                    <a:pt x="454" y="254"/>
                  </a:lnTo>
                  <a:lnTo>
                    <a:pt x="472" y="264"/>
                  </a:lnTo>
                  <a:lnTo>
                    <a:pt x="472" y="264"/>
                  </a:lnTo>
                  <a:lnTo>
                    <a:pt x="476" y="260"/>
                  </a:lnTo>
                  <a:lnTo>
                    <a:pt x="476" y="256"/>
                  </a:lnTo>
                  <a:lnTo>
                    <a:pt x="474" y="248"/>
                  </a:lnTo>
                  <a:lnTo>
                    <a:pt x="474" y="248"/>
                  </a:lnTo>
                  <a:lnTo>
                    <a:pt x="476" y="246"/>
                  </a:lnTo>
                  <a:lnTo>
                    <a:pt x="490" y="250"/>
                  </a:lnTo>
                  <a:lnTo>
                    <a:pt x="490" y="250"/>
                  </a:lnTo>
                  <a:lnTo>
                    <a:pt x="490" y="240"/>
                  </a:lnTo>
                  <a:lnTo>
                    <a:pt x="490" y="230"/>
                  </a:lnTo>
                  <a:lnTo>
                    <a:pt x="488" y="226"/>
                  </a:lnTo>
                  <a:lnTo>
                    <a:pt x="486" y="222"/>
                  </a:lnTo>
                  <a:lnTo>
                    <a:pt x="482" y="220"/>
                  </a:lnTo>
                  <a:lnTo>
                    <a:pt x="478" y="220"/>
                  </a:lnTo>
                  <a:lnTo>
                    <a:pt x="478" y="220"/>
                  </a:lnTo>
                  <a:lnTo>
                    <a:pt x="480" y="214"/>
                  </a:lnTo>
                  <a:lnTo>
                    <a:pt x="484" y="212"/>
                  </a:lnTo>
                  <a:lnTo>
                    <a:pt x="486" y="214"/>
                  </a:lnTo>
                  <a:lnTo>
                    <a:pt x="490" y="216"/>
                  </a:lnTo>
                  <a:lnTo>
                    <a:pt x="496" y="222"/>
                  </a:lnTo>
                  <a:lnTo>
                    <a:pt x="500" y="224"/>
                  </a:lnTo>
                  <a:lnTo>
                    <a:pt x="502" y="226"/>
                  </a:lnTo>
                  <a:lnTo>
                    <a:pt x="502" y="226"/>
                  </a:lnTo>
                  <a:lnTo>
                    <a:pt x="506" y="222"/>
                  </a:lnTo>
                  <a:lnTo>
                    <a:pt x="510" y="218"/>
                  </a:lnTo>
                  <a:lnTo>
                    <a:pt x="514" y="214"/>
                  </a:lnTo>
                  <a:lnTo>
                    <a:pt x="522" y="214"/>
                  </a:lnTo>
                  <a:lnTo>
                    <a:pt x="522" y="214"/>
                  </a:lnTo>
                  <a:lnTo>
                    <a:pt x="510" y="200"/>
                  </a:lnTo>
                  <a:lnTo>
                    <a:pt x="500" y="186"/>
                  </a:lnTo>
                  <a:lnTo>
                    <a:pt x="482" y="160"/>
                  </a:lnTo>
                  <a:lnTo>
                    <a:pt x="472" y="150"/>
                  </a:lnTo>
                  <a:lnTo>
                    <a:pt x="458" y="142"/>
                  </a:lnTo>
                  <a:lnTo>
                    <a:pt x="450" y="140"/>
                  </a:lnTo>
                  <a:lnTo>
                    <a:pt x="442" y="138"/>
                  </a:lnTo>
                  <a:lnTo>
                    <a:pt x="432" y="136"/>
                  </a:lnTo>
                  <a:lnTo>
                    <a:pt x="420" y="138"/>
                  </a:lnTo>
                  <a:lnTo>
                    <a:pt x="420" y="138"/>
                  </a:lnTo>
                  <a:lnTo>
                    <a:pt x="416" y="134"/>
                  </a:lnTo>
                  <a:lnTo>
                    <a:pt x="416" y="134"/>
                  </a:lnTo>
                  <a:lnTo>
                    <a:pt x="422" y="132"/>
                  </a:lnTo>
                  <a:lnTo>
                    <a:pt x="446" y="132"/>
                  </a:lnTo>
                  <a:lnTo>
                    <a:pt x="446" y="132"/>
                  </a:lnTo>
                  <a:lnTo>
                    <a:pt x="444" y="128"/>
                  </a:lnTo>
                  <a:lnTo>
                    <a:pt x="442" y="126"/>
                  </a:lnTo>
                  <a:lnTo>
                    <a:pt x="436" y="126"/>
                  </a:lnTo>
                  <a:lnTo>
                    <a:pt x="430" y="124"/>
                  </a:lnTo>
                  <a:lnTo>
                    <a:pt x="428" y="122"/>
                  </a:lnTo>
                  <a:lnTo>
                    <a:pt x="428" y="118"/>
                  </a:lnTo>
                  <a:lnTo>
                    <a:pt x="428" y="118"/>
                  </a:lnTo>
                  <a:lnTo>
                    <a:pt x="418" y="122"/>
                  </a:lnTo>
                  <a:lnTo>
                    <a:pt x="406" y="124"/>
                  </a:lnTo>
                  <a:lnTo>
                    <a:pt x="382" y="126"/>
                  </a:lnTo>
                  <a:lnTo>
                    <a:pt x="370" y="128"/>
                  </a:lnTo>
                  <a:lnTo>
                    <a:pt x="360" y="132"/>
                  </a:lnTo>
                  <a:lnTo>
                    <a:pt x="356" y="136"/>
                  </a:lnTo>
                  <a:lnTo>
                    <a:pt x="354" y="140"/>
                  </a:lnTo>
                  <a:lnTo>
                    <a:pt x="352" y="144"/>
                  </a:lnTo>
                  <a:lnTo>
                    <a:pt x="352" y="150"/>
                  </a:lnTo>
                  <a:lnTo>
                    <a:pt x="352" y="150"/>
                  </a:lnTo>
                  <a:lnTo>
                    <a:pt x="352" y="156"/>
                  </a:lnTo>
                  <a:lnTo>
                    <a:pt x="354" y="160"/>
                  </a:lnTo>
                  <a:lnTo>
                    <a:pt x="358" y="164"/>
                  </a:lnTo>
                  <a:lnTo>
                    <a:pt x="362" y="164"/>
                  </a:lnTo>
                  <a:lnTo>
                    <a:pt x="366" y="166"/>
                  </a:lnTo>
                  <a:lnTo>
                    <a:pt x="370" y="170"/>
                  </a:lnTo>
                  <a:lnTo>
                    <a:pt x="372" y="174"/>
                  </a:lnTo>
                  <a:lnTo>
                    <a:pt x="370" y="182"/>
                  </a:lnTo>
                  <a:lnTo>
                    <a:pt x="370" y="182"/>
                  </a:lnTo>
                  <a:lnTo>
                    <a:pt x="362" y="186"/>
                  </a:lnTo>
                  <a:lnTo>
                    <a:pt x="360" y="190"/>
                  </a:lnTo>
                  <a:lnTo>
                    <a:pt x="358" y="194"/>
                  </a:lnTo>
                  <a:lnTo>
                    <a:pt x="358" y="194"/>
                  </a:lnTo>
                  <a:lnTo>
                    <a:pt x="354" y="186"/>
                  </a:lnTo>
                  <a:lnTo>
                    <a:pt x="350" y="182"/>
                  </a:lnTo>
                  <a:lnTo>
                    <a:pt x="340" y="176"/>
                  </a:lnTo>
                  <a:lnTo>
                    <a:pt x="336" y="174"/>
                  </a:lnTo>
                  <a:lnTo>
                    <a:pt x="332" y="168"/>
                  </a:lnTo>
                  <a:lnTo>
                    <a:pt x="328" y="162"/>
                  </a:lnTo>
                  <a:lnTo>
                    <a:pt x="326" y="150"/>
                  </a:lnTo>
                  <a:lnTo>
                    <a:pt x="326" y="150"/>
                  </a:lnTo>
                  <a:lnTo>
                    <a:pt x="322" y="150"/>
                  </a:lnTo>
                  <a:lnTo>
                    <a:pt x="322" y="150"/>
                  </a:lnTo>
                  <a:lnTo>
                    <a:pt x="350" y="132"/>
                  </a:lnTo>
                  <a:lnTo>
                    <a:pt x="378" y="116"/>
                  </a:lnTo>
                  <a:lnTo>
                    <a:pt x="378" y="116"/>
                  </a:lnTo>
                  <a:lnTo>
                    <a:pt x="402" y="114"/>
                  </a:lnTo>
                  <a:lnTo>
                    <a:pt x="428" y="112"/>
                  </a:lnTo>
                  <a:lnTo>
                    <a:pt x="428" y="112"/>
                  </a:lnTo>
                  <a:lnTo>
                    <a:pt x="436" y="96"/>
                  </a:lnTo>
                  <a:lnTo>
                    <a:pt x="446" y="82"/>
                  </a:lnTo>
                  <a:lnTo>
                    <a:pt x="446" y="82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492" y="74"/>
                  </a:lnTo>
                  <a:lnTo>
                    <a:pt x="498" y="80"/>
                  </a:lnTo>
                  <a:lnTo>
                    <a:pt x="514" y="90"/>
                  </a:lnTo>
                  <a:lnTo>
                    <a:pt x="548" y="104"/>
                  </a:lnTo>
                  <a:lnTo>
                    <a:pt x="564" y="112"/>
                  </a:lnTo>
                  <a:lnTo>
                    <a:pt x="570" y="118"/>
                  </a:lnTo>
                  <a:lnTo>
                    <a:pt x="574" y="126"/>
                  </a:lnTo>
                  <a:lnTo>
                    <a:pt x="576" y="134"/>
                  </a:lnTo>
                  <a:lnTo>
                    <a:pt x="578" y="144"/>
                  </a:lnTo>
                  <a:lnTo>
                    <a:pt x="576" y="154"/>
                  </a:lnTo>
                  <a:lnTo>
                    <a:pt x="572" y="168"/>
                  </a:lnTo>
                  <a:lnTo>
                    <a:pt x="572" y="168"/>
                  </a:lnTo>
                  <a:lnTo>
                    <a:pt x="574" y="172"/>
                  </a:lnTo>
                  <a:lnTo>
                    <a:pt x="576" y="174"/>
                  </a:lnTo>
                  <a:lnTo>
                    <a:pt x="580" y="174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584" y="168"/>
                  </a:lnTo>
                  <a:lnTo>
                    <a:pt x="584" y="168"/>
                  </a:lnTo>
                  <a:lnTo>
                    <a:pt x="584" y="172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578" y="186"/>
                  </a:lnTo>
                  <a:lnTo>
                    <a:pt x="576" y="202"/>
                  </a:lnTo>
                  <a:lnTo>
                    <a:pt x="578" y="218"/>
                  </a:lnTo>
                  <a:lnTo>
                    <a:pt x="580" y="236"/>
                  </a:lnTo>
                  <a:lnTo>
                    <a:pt x="586" y="254"/>
                  </a:lnTo>
                  <a:lnTo>
                    <a:pt x="596" y="270"/>
                  </a:lnTo>
                  <a:lnTo>
                    <a:pt x="602" y="276"/>
                  </a:lnTo>
                  <a:lnTo>
                    <a:pt x="608" y="282"/>
                  </a:lnTo>
                  <a:lnTo>
                    <a:pt x="614" y="286"/>
                  </a:lnTo>
                  <a:lnTo>
                    <a:pt x="622" y="288"/>
                  </a:lnTo>
                  <a:lnTo>
                    <a:pt x="622" y="288"/>
                  </a:lnTo>
                  <a:lnTo>
                    <a:pt x="628" y="284"/>
                  </a:lnTo>
                  <a:lnTo>
                    <a:pt x="634" y="278"/>
                  </a:lnTo>
                  <a:lnTo>
                    <a:pt x="644" y="264"/>
                  </a:lnTo>
                  <a:lnTo>
                    <a:pt x="652" y="252"/>
                  </a:lnTo>
                  <a:lnTo>
                    <a:pt x="660" y="238"/>
                  </a:lnTo>
                  <a:lnTo>
                    <a:pt x="660" y="238"/>
                  </a:lnTo>
                  <a:lnTo>
                    <a:pt x="672" y="224"/>
                  </a:lnTo>
                  <a:lnTo>
                    <a:pt x="688" y="214"/>
                  </a:lnTo>
                  <a:lnTo>
                    <a:pt x="704" y="204"/>
                  </a:lnTo>
                  <a:lnTo>
                    <a:pt x="724" y="196"/>
                  </a:lnTo>
                  <a:lnTo>
                    <a:pt x="762" y="184"/>
                  </a:lnTo>
                  <a:lnTo>
                    <a:pt x="782" y="176"/>
                  </a:lnTo>
                  <a:lnTo>
                    <a:pt x="800" y="168"/>
                  </a:lnTo>
                  <a:lnTo>
                    <a:pt x="800" y="168"/>
                  </a:lnTo>
                  <a:lnTo>
                    <a:pt x="794" y="164"/>
                  </a:lnTo>
                  <a:lnTo>
                    <a:pt x="792" y="160"/>
                  </a:lnTo>
                  <a:lnTo>
                    <a:pt x="790" y="156"/>
                  </a:lnTo>
                  <a:lnTo>
                    <a:pt x="790" y="150"/>
                  </a:lnTo>
                  <a:lnTo>
                    <a:pt x="792" y="142"/>
                  </a:lnTo>
                  <a:lnTo>
                    <a:pt x="796" y="132"/>
                  </a:lnTo>
                  <a:lnTo>
                    <a:pt x="800" y="124"/>
                  </a:lnTo>
                  <a:lnTo>
                    <a:pt x="804" y="114"/>
                  </a:lnTo>
                  <a:lnTo>
                    <a:pt x="804" y="104"/>
                  </a:lnTo>
                  <a:lnTo>
                    <a:pt x="802" y="98"/>
                  </a:lnTo>
                  <a:lnTo>
                    <a:pt x="800" y="94"/>
                  </a:lnTo>
                  <a:lnTo>
                    <a:pt x="800" y="94"/>
                  </a:lnTo>
                  <a:lnTo>
                    <a:pt x="800" y="90"/>
                  </a:lnTo>
                  <a:lnTo>
                    <a:pt x="802" y="90"/>
                  </a:lnTo>
                  <a:lnTo>
                    <a:pt x="806" y="90"/>
                  </a:lnTo>
                  <a:lnTo>
                    <a:pt x="810" y="92"/>
                  </a:lnTo>
                  <a:lnTo>
                    <a:pt x="818" y="94"/>
                  </a:lnTo>
                  <a:lnTo>
                    <a:pt x="818" y="94"/>
                  </a:lnTo>
                  <a:lnTo>
                    <a:pt x="816" y="84"/>
                  </a:lnTo>
                  <a:lnTo>
                    <a:pt x="814" y="76"/>
                  </a:lnTo>
                  <a:lnTo>
                    <a:pt x="810" y="68"/>
                  </a:lnTo>
                  <a:lnTo>
                    <a:pt x="812" y="56"/>
                  </a:lnTo>
                  <a:lnTo>
                    <a:pt x="812" y="56"/>
                  </a:lnTo>
                  <a:lnTo>
                    <a:pt x="818" y="54"/>
                  </a:lnTo>
                  <a:lnTo>
                    <a:pt x="824" y="50"/>
                  </a:lnTo>
                  <a:lnTo>
                    <a:pt x="824" y="50"/>
                  </a:lnTo>
                  <a:lnTo>
                    <a:pt x="862" y="58"/>
                  </a:lnTo>
                  <a:lnTo>
                    <a:pt x="898" y="70"/>
                  </a:lnTo>
                  <a:lnTo>
                    <a:pt x="934" y="82"/>
                  </a:lnTo>
                  <a:lnTo>
                    <a:pt x="970" y="98"/>
                  </a:lnTo>
                  <a:lnTo>
                    <a:pt x="1004" y="116"/>
                  </a:lnTo>
                  <a:lnTo>
                    <a:pt x="1036" y="134"/>
                  </a:lnTo>
                  <a:lnTo>
                    <a:pt x="1068" y="154"/>
                  </a:lnTo>
                  <a:lnTo>
                    <a:pt x="1098" y="178"/>
                  </a:lnTo>
                  <a:lnTo>
                    <a:pt x="1098" y="178"/>
                  </a:lnTo>
                  <a:lnTo>
                    <a:pt x="1090" y="176"/>
                  </a:lnTo>
                  <a:lnTo>
                    <a:pt x="1090" y="176"/>
                  </a:lnTo>
                  <a:lnTo>
                    <a:pt x="1078" y="178"/>
                  </a:lnTo>
                  <a:lnTo>
                    <a:pt x="1066" y="180"/>
                  </a:lnTo>
                  <a:lnTo>
                    <a:pt x="1056" y="184"/>
                  </a:lnTo>
                  <a:lnTo>
                    <a:pt x="1048" y="190"/>
                  </a:lnTo>
                  <a:lnTo>
                    <a:pt x="1032" y="204"/>
                  </a:lnTo>
                  <a:lnTo>
                    <a:pt x="1018" y="218"/>
                  </a:lnTo>
                  <a:lnTo>
                    <a:pt x="996" y="252"/>
                  </a:lnTo>
                  <a:lnTo>
                    <a:pt x="984" y="268"/>
                  </a:lnTo>
                  <a:lnTo>
                    <a:pt x="970" y="282"/>
                  </a:lnTo>
                  <a:lnTo>
                    <a:pt x="970" y="282"/>
                  </a:lnTo>
                  <a:lnTo>
                    <a:pt x="972" y="286"/>
                  </a:lnTo>
                  <a:lnTo>
                    <a:pt x="974" y="290"/>
                  </a:lnTo>
                  <a:lnTo>
                    <a:pt x="976" y="302"/>
                  </a:lnTo>
                  <a:lnTo>
                    <a:pt x="978" y="312"/>
                  </a:lnTo>
                  <a:lnTo>
                    <a:pt x="980" y="316"/>
                  </a:lnTo>
                  <a:lnTo>
                    <a:pt x="982" y="320"/>
                  </a:lnTo>
                  <a:lnTo>
                    <a:pt x="982" y="320"/>
                  </a:lnTo>
                  <a:lnTo>
                    <a:pt x="988" y="316"/>
                  </a:lnTo>
                  <a:lnTo>
                    <a:pt x="996" y="314"/>
                  </a:lnTo>
                  <a:lnTo>
                    <a:pt x="1004" y="314"/>
                  </a:lnTo>
                  <a:lnTo>
                    <a:pt x="1014" y="314"/>
                  </a:lnTo>
                  <a:lnTo>
                    <a:pt x="1014" y="314"/>
                  </a:lnTo>
                  <a:lnTo>
                    <a:pt x="1018" y="322"/>
                  </a:lnTo>
                  <a:lnTo>
                    <a:pt x="1022" y="336"/>
                  </a:lnTo>
                  <a:lnTo>
                    <a:pt x="1020" y="344"/>
                  </a:lnTo>
                  <a:lnTo>
                    <a:pt x="1018" y="348"/>
                  </a:lnTo>
                  <a:lnTo>
                    <a:pt x="1014" y="352"/>
                  </a:lnTo>
                  <a:lnTo>
                    <a:pt x="1008" y="352"/>
                  </a:lnTo>
                  <a:lnTo>
                    <a:pt x="1008" y="352"/>
                  </a:lnTo>
                  <a:lnTo>
                    <a:pt x="1006" y="342"/>
                  </a:lnTo>
                  <a:lnTo>
                    <a:pt x="1008" y="334"/>
                  </a:lnTo>
                  <a:lnTo>
                    <a:pt x="1010" y="326"/>
                  </a:lnTo>
                  <a:lnTo>
                    <a:pt x="1014" y="320"/>
                  </a:lnTo>
                  <a:lnTo>
                    <a:pt x="1014" y="320"/>
                  </a:lnTo>
                  <a:lnTo>
                    <a:pt x="1002" y="330"/>
                  </a:lnTo>
                  <a:lnTo>
                    <a:pt x="994" y="342"/>
                  </a:lnTo>
                  <a:lnTo>
                    <a:pt x="978" y="368"/>
                  </a:lnTo>
                  <a:lnTo>
                    <a:pt x="968" y="382"/>
                  </a:lnTo>
                  <a:lnTo>
                    <a:pt x="958" y="392"/>
                  </a:lnTo>
                  <a:lnTo>
                    <a:pt x="950" y="396"/>
                  </a:lnTo>
                  <a:lnTo>
                    <a:pt x="944" y="398"/>
                  </a:lnTo>
                  <a:lnTo>
                    <a:pt x="934" y="402"/>
                  </a:lnTo>
                  <a:lnTo>
                    <a:pt x="926" y="402"/>
                  </a:lnTo>
                  <a:lnTo>
                    <a:pt x="926" y="402"/>
                  </a:lnTo>
                  <a:lnTo>
                    <a:pt x="926" y="406"/>
                  </a:lnTo>
                  <a:lnTo>
                    <a:pt x="924" y="410"/>
                  </a:lnTo>
                  <a:lnTo>
                    <a:pt x="916" y="412"/>
                  </a:lnTo>
                  <a:lnTo>
                    <a:pt x="910" y="416"/>
                  </a:lnTo>
                  <a:lnTo>
                    <a:pt x="908" y="418"/>
                  </a:lnTo>
                  <a:lnTo>
                    <a:pt x="906" y="422"/>
                  </a:lnTo>
                  <a:lnTo>
                    <a:pt x="906" y="422"/>
                  </a:lnTo>
                  <a:lnTo>
                    <a:pt x="912" y="430"/>
                  </a:lnTo>
                  <a:lnTo>
                    <a:pt x="920" y="440"/>
                  </a:lnTo>
                  <a:lnTo>
                    <a:pt x="924" y="450"/>
                  </a:lnTo>
                  <a:lnTo>
                    <a:pt x="926" y="458"/>
                  </a:lnTo>
                  <a:lnTo>
                    <a:pt x="926" y="466"/>
                  </a:lnTo>
                  <a:lnTo>
                    <a:pt x="926" y="466"/>
                  </a:lnTo>
                  <a:lnTo>
                    <a:pt x="918" y="466"/>
                  </a:lnTo>
                  <a:lnTo>
                    <a:pt x="918" y="466"/>
                  </a:lnTo>
                  <a:lnTo>
                    <a:pt x="916" y="470"/>
                  </a:lnTo>
                  <a:lnTo>
                    <a:pt x="914" y="472"/>
                  </a:lnTo>
                  <a:lnTo>
                    <a:pt x="910" y="470"/>
                  </a:lnTo>
                  <a:lnTo>
                    <a:pt x="904" y="468"/>
                  </a:lnTo>
                  <a:lnTo>
                    <a:pt x="894" y="464"/>
                  </a:lnTo>
                  <a:lnTo>
                    <a:pt x="888" y="464"/>
                  </a:lnTo>
                  <a:lnTo>
                    <a:pt x="882" y="466"/>
                  </a:lnTo>
                  <a:lnTo>
                    <a:pt x="882" y="466"/>
                  </a:lnTo>
                  <a:lnTo>
                    <a:pt x="876" y="468"/>
                  </a:lnTo>
                  <a:lnTo>
                    <a:pt x="872" y="472"/>
                  </a:lnTo>
                  <a:lnTo>
                    <a:pt x="868" y="480"/>
                  </a:lnTo>
                  <a:lnTo>
                    <a:pt x="868" y="486"/>
                  </a:lnTo>
                  <a:lnTo>
                    <a:pt x="866" y="502"/>
                  </a:lnTo>
                  <a:lnTo>
                    <a:pt x="864" y="510"/>
                  </a:lnTo>
                  <a:lnTo>
                    <a:pt x="862" y="516"/>
                  </a:lnTo>
                  <a:lnTo>
                    <a:pt x="862" y="516"/>
                  </a:lnTo>
                  <a:lnTo>
                    <a:pt x="862" y="522"/>
                  </a:lnTo>
                  <a:lnTo>
                    <a:pt x="864" y="526"/>
                  </a:lnTo>
                  <a:lnTo>
                    <a:pt x="868" y="530"/>
                  </a:lnTo>
                  <a:lnTo>
                    <a:pt x="868" y="534"/>
                  </a:lnTo>
                  <a:lnTo>
                    <a:pt x="868" y="534"/>
                  </a:lnTo>
                  <a:lnTo>
                    <a:pt x="926" y="534"/>
                  </a:lnTo>
                  <a:lnTo>
                    <a:pt x="926" y="534"/>
                  </a:lnTo>
                  <a:lnTo>
                    <a:pt x="928" y="530"/>
                  </a:lnTo>
                  <a:lnTo>
                    <a:pt x="930" y="526"/>
                  </a:lnTo>
                  <a:lnTo>
                    <a:pt x="938" y="522"/>
                  </a:lnTo>
                  <a:lnTo>
                    <a:pt x="938" y="522"/>
                  </a:lnTo>
                  <a:lnTo>
                    <a:pt x="938" y="496"/>
                  </a:lnTo>
                  <a:lnTo>
                    <a:pt x="938" y="496"/>
                  </a:lnTo>
                  <a:lnTo>
                    <a:pt x="952" y="488"/>
                  </a:lnTo>
                  <a:lnTo>
                    <a:pt x="966" y="480"/>
                  </a:lnTo>
                  <a:lnTo>
                    <a:pt x="980" y="472"/>
                  </a:lnTo>
                  <a:lnTo>
                    <a:pt x="994" y="466"/>
                  </a:lnTo>
                  <a:lnTo>
                    <a:pt x="994" y="466"/>
                  </a:lnTo>
                  <a:lnTo>
                    <a:pt x="998" y="466"/>
                  </a:lnTo>
                  <a:lnTo>
                    <a:pt x="1000" y="468"/>
                  </a:lnTo>
                  <a:lnTo>
                    <a:pt x="1000" y="476"/>
                  </a:lnTo>
                  <a:lnTo>
                    <a:pt x="1000" y="490"/>
                  </a:lnTo>
                  <a:lnTo>
                    <a:pt x="1000" y="490"/>
                  </a:lnTo>
                  <a:lnTo>
                    <a:pt x="1002" y="486"/>
                  </a:lnTo>
                  <a:lnTo>
                    <a:pt x="1006" y="484"/>
                  </a:lnTo>
                  <a:lnTo>
                    <a:pt x="1010" y="484"/>
                  </a:lnTo>
                  <a:lnTo>
                    <a:pt x="1014" y="484"/>
                  </a:lnTo>
                  <a:lnTo>
                    <a:pt x="1026" y="490"/>
                  </a:lnTo>
                  <a:lnTo>
                    <a:pt x="1036" y="496"/>
                  </a:lnTo>
                  <a:lnTo>
                    <a:pt x="1044" y="506"/>
                  </a:lnTo>
                  <a:lnTo>
                    <a:pt x="1046" y="512"/>
                  </a:lnTo>
                  <a:lnTo>
                    <a:pt x="1048" y="516"/>
                  </a:lnTo>
                  <a:lnTo>
                    <a:pt x="1046" y="520"/>
                  </a:lnTo>
                  <a:lnTo>
                    <a:pt x="1044" y="524"/>
                  </a:lnTo>
                  <a:lnTo>
                    <a:pt x="1040" y="526"/>
                  </a:lnTo>
                  <a:lnTo>
                    <a:pt x="1032" y="528"/>
                  </a:lnTo>
                  <a:lnTo>
                    <a:pt x="1032" y="528"/>
                  </a:lnTo>
                  <a:lnTo>
                    <a:pt x="1040" y="534"/>
                  </a:lnTo>
                  <a:lnTo>
                    <a:pt x="1046" y="536"/>
                  </a:lnTo>
                  <a:lnTo>
                    <a:pt x="1050" y="532"/>
                  </a:lnTo>
                  <a:lnTo>
                    <a:pt x="1056" y="528"/>
                  </a:lnTo>
                  <a:lnTo>
                    <a:pt x="1064" y="516"/>
                  </a:lnTo>
                  <a:lnTo>
                    <a:pt x="1070" y="510"/>
                  </a:lnTo>
                  <a:lnTo>
                    <a:pt x="1076" y="510"/>
                  </a:lnTo>
                  <a:lnTo>
                    <a:pt x="1076" y="510"/>
                  </a:lnTo>
                  <a:lnTo>
                    <a:pt x="1078" y="514"/>
                  </a:lnTo>
                  <a:lnTo>
                    <a:pt x="1080" y="516"/>
                  </a:lnTo>
                  <a:lnTo>
                    <a:pt x="1086" y="522"/>
                  </a:lnTo>
                  <a:lnTo>
                    <a:pt x="1088" y="526"/>
                  </a:lnTo>
                  <a:lnTo>
                    <a:pt x="1090" y="530"/>
                  </a:lnTo>
                  <a:lnTo>
                    <a:pt x="1090" y="534"/>
                  </a:lnTo>
                  <a:lnTo>
                    <a:pt x="1090" y="540"/>
                  </a:lnTo>
                  <a:lnTo>
                    <a:pt x="1090" y="540"/>
                  </a:lnTo>
                  <a:lnTo>
                    <a:pt x="1102" y="540"/>
                  </a:lnTo>
                  <a:lnTo>
                    <a:pt x="1102" y="540"/>
                  </a:lnTo>
                  <a:lnTo>
                    <a:pt x="1108" y="538"/>
                  </a:lnTo>
                  <a:lnTo>
                    <a:pt x="1112" y="532"/>
                  </a:lnTo>
                  <a:lnTo>
                    <a:pt x="1112" y="524"/>
                  </a:lnTo>
                  <a:lnTo>
                    <a:pt x="1112" y="518"/>
                  </a:lnTo>
                  <a:lnTo>
                    <a:pt x="1112" y="512"/>
                  </a:lnTo>
                  <a:lnTo>
                    <a:pt x="1114" y="506"/>
                  </a:lnTo>
                  <a:lnTo>
                    <a:pt x="1122" y="504"/>
                  </a:lnTo>
                  <a:lnTo>
                    <a:pt x="1134" y="504"/>
                  </a:lnTo>
                  <a:lnTo>
                    <a:pt x="1134" y="504"/>
                  </a:lnTo>
                  <a:lnTo>
                    <a:pt x="1130" y="506"/>
                  </a:lnTo>
                  <a:lnTo>
                    <a:pt x="1128" y="512"/>
                  </a:lnTo>
                  <a:lnTo>
                    <a:pt x="1126" y="522"/>
                  </a:lnTo>
                  <a:lnTo>
                    <a:pt x="1128" y="532"/>
                  </a:lnTo>
                  <a:lnTo>
                    <a:pt x="1130" y="538"/>
                  </a:lnTo>
                  <a:lnTo>
                    <a:pt x="1134" y="540"/>
                  </a:lnTo>
                  <a:lnTo>
                    <a:pt x="1134" y="540"/>
                  </a:lnTo>
                  <a:lnTo>
                    <a:pt x="1140" y="544"/>
                  </a:lnTo>
                  <a:lnTo>
                    <a:pt x="1148" y="546"/>
                  </a:lnTo>
                  <a:lnTo>
                    <a:pt x="1166" y="548"/>
                  </a:lnTo>
                  <a:lnTo>
                    <a:pt x="1174" y="552"/>
                  </a:lnTo>
                  <a:lnTo>
                    <a:pt x="1182" y="554"/>
                  </a:lnTo>
                  <a:lnTo>
                    <a:pt x="1186" y="560"/>
                  </a:lnTo>
                  <a:lnTo>
                    <a:pt x="1190" y="566"/>
                  </a:lnTo>
                  <a:lnTo>
                    <a:pt x="1190" y="566"/>
                  </a:lnTo>
                  <a:lnTo>
                    <a:pt x="1186" y="584"/>
                  </a:lnTo>
                  <a:lnTo>
                    <a:pt x="1182" y="592"/>
                  </a:lnTo>
                  <a:lnTo>
                    <a:pt x="1178" y="598"/>
                  </a:lnTo>
                  <a:lnTo>
                    <a:pt x="1178" y="598"/>
                  </a:lnTo>
                  <a:lnTo>
                    <a:pt x="1176" y="594"/>
                  </a:lnTo>
                  <a:lnTo>
                    <a:pt x="1172" y="592"/>
                  </a:lnTo>
                  <a:lnTo>
                    <a:pt x="1162" y="590"/>
                  </a:lnTo>
                  <a:lnTo>
                    <a:pt x="1150" y="592"/>
                  </a:lnTo>
                  <a:lnTo>
                    <a:pt x="1140" y="592"/>
                  </a:lnTo>
                  <a:lnTo>
                    <a:pt x="1140" y="592"/>
                  </a:lnTo>
                  <a:lnTo>
                    <a:pt x="1130" y="594"/>
                  </a:lnTo>
                  <a:lnTo>
                    <a:pt x="1122" y="594"/>
                  </a:lnTo>
                  <a:lnTo>
                    <a:pt x="1118" y="594"/>
                  </a:lnTo>
                  <a:lnTo>
                    <a:pt x="1114" y="590"/>
                  </a:lnTo>
                  <a:lnTo>
                    <a:pt x="1106" y="582"/>
                  </a:lnTo>
                  <a:lnTo>
                    <a:pt x="1102" y="578"/>
                  </a:lnTo>
                  <a:lnTo>
                    <a:pt x="1096" y="572"/>
                  </a:lnTo>
                  <a:lnTo>
                    <a:pt x="1096" y="572"/>
                  </a:lnTo>
                  <a:lnTo>
                    <a:pt x="1088" y="576"/>
                  </a:lnTo>
                  <a:lnTo>
                    <a:pt x="1082" y="582"/>
                  </a:lnTo>
                  <a:lnTo>
                    <a:pt x="1078" y="588"/>
                  </a:lnTo>
                  <a:lnTo>
                    <a:pt x="1076" y="598"/>
                  </a:lnTo>
                  <a:lnTo>
                    <a:pt x="1076" y="598"/>
                  </a:lnTo>
                  <a:lnTo>
                    <a:pt x="1062" y="590"/>
                  </a:lnTo>
                  <a:lnTo>
                    <a:pt x="1050" y="580"/>
                  </a:lnTo>
                  <a:lnTo>
                    <a:pt x="1036" y="572"/>
                  </a:lnTo>
                  <a:lnTo>
                    <a:pt x="1028" y="568"/>
                  </a:lnTo>
                  <a:lnTo>
                    <a:pt x="1020" y="566"/>
                  </a:lnTo>
                  <a:lnTo>
                    <a:pt x="1020" y="566"/>
                  </a:lnTo>
                  <a:lnTo>
                    <a:pt x="1020" y="540"/>
                  </a:lnTo>
                  <a:lnTo>
                    <a:pt x="1020" y="540"/>
                  </a:lnTo>
                  <a:lnTo>
                    <a:pt x="998" y="536"/>
                  </a:lnTo>
                  <a:lnTo>
                    <a:pt x="974" y="534"/>
                  </a:lnTo>
                  <a:lnTo>
                    <a:pt x="946" y="536"/>
                  </a:lnTo>
                  <a:lnTo>
                    <a:pt x="918" y="540"/>
                  </a:lnTo>
                  <a:lnTo>
                    <a:pt x="906" y="546"/>
                  </a:lnTo>
                  <a:lnTo>
                    <a:pt x="894" y="550"/>
                  </a:lnTo>
                  <a:lnTo>
                    <a:pt x="882" y="558"/>
                  </a:lnTo>
                  <a:lnTo>
                    <a:pt x="874" y="566"/>
                  </a:lnTo>
                  <a:lnTo>
                    <a:pt x="866" y="574"/>
                  </a:lnTo>
                  <a:lnTo>
                    <a:pt x="860" y="586"/>
                  </a:lnTo>
                  <a:lnTo>
                    <a:pt x="856" y="596"/>
                  </a:lnTo>
                  <a:lnTo>
                    <a:pt x="856" y="610"/>
                  </a:lnTo>
                  <a:lnTo>
                    <a:pt x="856" y="610"/>
                  </a:lnTo>
                  <a:lnTo>
                    <a:pt x="844" y="616"/>
                  </a:lnTo>
                  <a:lnTo>
                    <a:pt x="834" y="622"/>
                  </a:lnTo>
                  <a:lnTo>
                    <a:pt x="826" y="628"/>
                  </a:lnTo>
                  <a:lnTo>
                    <a:pt x="820" y="636"/>
                  </a:lnTo>
                  <a:lnTo>
                    <a:pt x="816" y="644"/>
                  </a:lnTo>
                  <a:lnTo>
                    <a:pt x="812" y="654"/>
                  </a:lnTo>
                  <a:lnTo>
                    <a:pt x="810" y="672"/>
                  </a:lnTo>
                  <a:lnTo>
                    <a:pt x="808" y="716"/>
                  </a:lnTo>
                  <a:lnTo>
                    <a:pt x="804" y="738"/>
                  </a:lnTo>
                  <a:lnTo>
                    <a:pt x="800" y="762"/>
                  </a:lnTo>
                  <a:lnTo>
                    <a:pt x="800" y="762"/>
                  </a:lnTo>
                  <a:lnTo>
                    <a:pt x="808" y="770"/>
                  </a:lnTo>
                  <a:lnTo>
                    <a:pt x="814" y="778"/>
                  </a:lnTo>
                  <a:lnTo>
                    <a:pt x="828" y="798"/>
                  </a:lnTo>
                  <a:lnTo>
                    <a:pt x="844" y="816"/>
                  </a:lnTo>
                  <a:lnTo>
                    <a:pt x="852" y="824"/>
                  </a:lnTo>
                  <a:lnTo>
                    <a:pt x="862" y="830"/>
                  </a:lnTo>
                  <a:lnTo>
                    <a:pt x="862" y="830"/>
                  </a:lnTo>
                  <a:lnTo>
                    <a:pt x="890" y="828"/>
                  </a:lnTo>
                  <a:lnTo>
                    <a:pt x="916" y="828"/>
                  </a:lnTo>
                  <a:lnTo>
                    <a:pt x="942" y="826"/>
                  </a:lnTo>
                  <a:lnTo>
                    <a:pt x="956" y="822"/>
                  </a:lnTo>
                  <a:lnTo>
                    <a:pt x="970" y="818"/>
                  </a:lnTo>
                  <a:lnTo>
                    <a:pt x="970" y="818"/>
                  </a:lnTo>
                  <a:lnTo>
                    <a:pt x="970" y="824"/>
                  </a:lnTo>
                  <a:lnTo>
                    <a:pt x="972" y="830"/>
                  </a:lnTo>
                  <a:lnTo>
                    <a:pt x="976" y="832"/>
                  </a:lnTo>
                  <a:lnTo>
                    <a:pt x="982" y="834"/>
                  </a:lnTo>
                  <a:lnTo>
                    <a:pt x="992" y="838"/>
                  </a:lnTo>
                  <a:lnTo>
                    <a:pt x="998" y="840"/>
                  </a:lnTo>
                  <a:lnTo>
                    <a:pt x="1000" y="844"/>
                  </a:lnTo>
                  <a:lnTo>
                    <a:pt x="1000" y="844"/>
                  </a:lnTo>
                  <a:lnTo>
                    <a:pt x="1000" y="858"/>
                  </a:lnTo>
                  <a:lnTo>
                    <a:pt x="1002" y="870"/>
                  </a:lnTo>
                  <a:lnTo>
                    <a:pt x="1006" y="894"/>
                  </a:lnTo>
                  <a:lnTo>
                    <a:pt x="1014" y="916"/>
                  </a:lnTo>
                  <a:lnTo>
                    <a:pt x="1022" y="938"/>
                  </a:lnTo>
                  <a:lnTo>
                    <a:pt x="1026" y="958"/>
                  </a:lnTo>
                  <a:lnTo>
                    <a:pt x="1028" y="968"/>
                  </a:lnTo>
                  <a:lnTo>
                    <a:pt x="1028" y="978"/>
                  </a:lnTo>
                  <a:lnTo>
                    <a:pt x="1028" y="988"/>
                  </a:lnTo>
                  <a:lnTo>
                    <a:pt x="1024" y="998"/>
                  </a:lnTo>
                  <a:lnTo>
                    <a:pt x="1020" y="1008"/>
                  </a:lnTo>
                  <a:lnTo>
                    <a:pt x="1014" y="1020"/>
                  </a:lnTo>
                  <a:lnTo>
                    <a:pt x="1014" y="1020"/>
                  </a:lnTo>
                  <a:lnTo>
                    <a:pt x="1020" y="1036"/>
                  </a:lnTo>
                  <a:lnTo>
                    <a:pt x="1026" y="1056"/>
                  </a:lnTo>
                  <a:lnTo>
                    <a:pt x="1034" y="1094"/>
                  </a:lnTo>
                  <a:lnTo>
                    <a:pt x="1042" y="1134"/>
                  </a:lnTo>
                  <a:lnTo>
                    <a:pt x="1046" y="1154"/>
                  </a:lnTo>
                  <a:lnTo>
                    <a:pt x="1052" y="1172"/>
                  </a:lnTo>
                  <a:lnTo>
                    <a:pt x="1052" y="1172"/>
                  </a:lnTo>
                  <a:lnTo>
                    <a:pt x="1070" y="1172"/>
                  </a:lnTo>
                  <a:lnTo>
                    <a:pt x="1086" y="1170"/>
                  </a:lnTo>
                  <a:lnTo>
                    <a:pt x="1100" y="1166"/>
                  </a:lnTo>
                  <a:lnTo>
                    <a:pt x="1112" y="1158"/>
                  </a:lnTo>
                  <a:lnTo>
                    <a:pt x="1124" y="1148"/>
                  </a:lnTo>
                  <a:lnTo>
                    <a:pt x="1134" y="1138"/>
                  </a:lnTo>
                  <a:lnTo>
                    <a:pt x="1142" y="1126"/>
                  </a:lnTo>
                  <a:lnTo>
                    <a:pt x="1150" y="1112"/>
                  </a:lnTo>
                  <a:lnTo>
                    <a:pt x="1182" y="1054"/>
                  </a:lnTo>
                  <a:lnTo>
                    <a:pt x="1190" y="1040"/>
                  </a:lnTo>
                  <a:lnTo>
                    <a:pt x="1200" y="1028"/>
                  </a:lnTo>
                  <a:lnTo>
                    <a:pt x="1210" y="1016"/>
                  </a:lnTo>
                  <a:lnTo>
                    <a:pt x="1222" y="1008"/>
                  </a:lnTo>
                  <a:lnTo>
                    <a:pt x="1222" y="1008"/>
                  </a:lnTo>
                  <a:lnTo>
                    <a:pt x="1224" y="978"/>
                  </a:lnTo>
                  <a:lnTo>
                    <a:pt x="1224" y="954"/>
                  </a:lnTo>
                  <a:lnTo>
                    <a:pt x="1222" y="900"/>
                  </a:lnTo>
                  <a:lnTo>
                    <a:pt x="1222" y="900"/>
                  </a:lnTo>
                  <a:lnTo>
                    <a:pt x="1234" y="886"/>
                  </a:lnTo>
                  <a:lnTo>
                    <a:pt x="1246" y="874"/>
                  </a:lnTo>
                  <a:lnTo>
                    <a:pt x="1272" y="846"/>
                  </a:lnTo>
                  <a:lnTo>
                    <a:pt x="1284" y="832"/>
                  </a:lnTo>
                  <a:lnTo>
                    <a:pt x="1292" y="816"/>
                  </a:lnTo>
                  <a:lnTo>
                    <a:pt x="1300" y="796"/>
                  </a:lnTo>
                  <a:lnTo>
                    <a:pt x="1304" y="774"/>
                  </a:lnTo>
                  <a:lnTo>
                    <a:pt x="1304" y="774"/>
                  </a:lnTo>
                  <a:lnTo>
                    <a:pt x="1298" y="770"/>
                  </a:lnTo>
                  <a:lnTo>
                    <a:pt x="1292" y="770"/>
                  </a:lnTo>
                  <a:lnTo>
                    <a:pt x="1278" y="776"/>
                  </a:lnTo>
                  <a:lnTo>
                    <a:pt x="1270" y="778"/>
                  </a:lnTo>
                  <a:lnTo>
                    <a:pt x="1264" y="778"/>
                  </a:lnTo>
                  <a:lnTo>
                    <a:pt x="1258" y="776"/>
                  </a:lnTo>
                  <a:lnTo>
                    <a:pt x="1254" y="768"/>
                  </a:lnTo>
                  <a:lnTo>
                    <a:pt x="1254" y="768"/>
                  </a:lnTo>
                  <a:lnTo>
                    <a:pt x="1280" y="752"/>
                  </a:lnTo>
                  <a:lnTo>
                    <a:pt x="1310" y="734"/>
                  </a:lnTo>
                  <a:lnTo>
                    <a:pt x="1324" y="724"/>
                  </a:lnTo>
                  <a:lnTo>
                    <a:pt x="1334" y="712"/>
                  </a:lnTo>
                  <a:lnTo>
                    <a:pt x="1342" y="700"/>
                  </a:lnTo>
                  <a:lnTo>
                    <a:pt x="1344" y="694"/>
                  </a:lnTo>
                  <a:lnTo>
                    <a:pt x="1346" y="686"/>
                  </a:lnTo>
                  <a:lnTo>
                    <a:pt x="1346" y="686"/>
                  </a:lnTo>
                  <a:lnTo>
                    <a:pt x="1346" y="690"/>
                  </a:lnTo>
                  <a:lnTo>
                    <a:pt x="1346" y="690"/>
                  </a:lnTo>
                  <a:lnTo>
                    <a:pt x="1344" y="730"/>
                  </a:lnTo>
                  <a:lnTo>
                    <a:pt x="1342" y="768"/>
                  </a:lnTo>
                  <a:lnTo>
                    <a:pt x="1336" y="804"/>
                  </a:lnTo>
                  <a:lnTo>
                    <a:pt x="1328" y="842"/>
                  </a:lnTo>
                  <a:lnTo>
                    <a:pt x="1318" y="878"/>
                  </a:lnTo>
                  <a:lnTo>
                    <a:pt x="1306" y="912"/>
                  </a:lnTo>
                  <a:lnTo>
                    <a:pt x="1294" y="946"/>
                  </a:lnTo>
                  <a:lnTo>
                    <a:pt x="1278" y="980"/>
                  </a:lnTo>
                  <a:lnTo>
                    <a:pt x="1278" y="9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376520" y="2462956"/>
            <a:ext cx="9266486" cy="1647217"/>
            <a:chOff x="1031793" y="1847215"/>
            <a:chExt cx="6949865" cy="1235413"/>
          </a:xfrm>
        </p:grpSpPr>
        <p:sp>
          <p:nvSpPr>
            <p:cNvPr id="11" name="任意形状 10"/>
            <p:cNvSpPr/>
            <p:nvPr/>
          </p:nvSpPr>
          <p:spPr>
            <a:xfrm rot="21300000">
              <a:off x="1031793" y="1847215"/>
              <a:ext cx="6949865" cy="1235413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8" name="文本框 7"/>
            <p:cNvSpPr txBox="1"/>
            <p:nvPr/>
          </p:nvSpPr>
          <p:spPr>
            <a:xfrm rot="21291969">
              <a:off x="1236385" y="2060244"/>
              <a:ext cx="61557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6600" b="1" dirty="0">
                  <a:solidFill>
                    <a:srgbClr val="FFFFFF"/>
                  </a:solidFill>
                </a:rPr>
                <a:t>POWER</a:t>
              </a:r>
              <a:r>
                <a:rPr kumimoji="1" lang="zh-CN" altLang="en-US" sz="66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6600" b="1" dirty="0">
                  <a:solidFill>
                    <a:srgbClr val="FFFFFF"/>
                  </a:solidFill>
                </a:rPr>
                <a:t>YOUR</a:t>
              </a:r>
              <a:r>
                <a:rPr kumimoji="1" lang="zh-CN" altLang="en-US" sz="66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6600" b="1" dirty="0">
                  <a:solidFill>
                    <a:srgbClr val="FFFFFF"/>
                  </a:solidFill>
                </a:rPr>
                <a:t>POINT</a:t>
              </a:r>
              <a:endParaRPr kumimoji="1" lang="zh-CN" altLang="en-US" sz="6600" b="1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16" name="矩形 15"/>
          <p:cNvSpPr/>
          <p:nvPr/>
        </p:nvSpPr>
        <p:spPr>
          <a:xfrm>
            <a:off x="7494642" y="1716979"/>
            <a:ext cx="4057264" cy="381372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aphicFrame>
        <p:nvGraphicFramePr>
          <p:cNvPr id="17" name="图表 16"/>
          <p:cNvGraphicFramePr/>
          <p:nvPr/>
        </p:nvGraphicFramePr>
        <p:xfrm>
          <a:off x="2681927" y="1506380"/>
          <a:ext cx="4615896" cy="4031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7885639" y="1958253"/>
            <a:ext cx="3469448" cy="142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cxnSp>
        <p:nvCxnSpPr>
          <p:cNvPr id="18" name="直接连接符 9"/>
          <p:cNvCxnSpPr/>
          <p:nvPr/>
        </p:nvCxnSpPr>
        <p:spPr>
          <a:xfrm>
            <a:off x="7840906" y="2103344"/>
            <a:ext cx="0" cy="1200000"/>
          </a:xfrm>
          <a:prstGeom prst="line">
            <a:avLst/>
          </a:prstGeom>
          <a:ln w="793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61"/>
          <p:cNvCxnSpPr/>
          <p:nvPr/>
        </p:nvCxnSpPr>
        <p:spPr>
          <a:xfrm>
            <a:off x="7840906" y="3844441"/>
            <a:ext cx="0" cy="1200000"/>
          </a:xfrm>
          <a:prstGeom prst="line">
            <a:avLst/>
          </a:prstGeom>
          <a:ln w="793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7885639" y="3699351"/>
            <a:ext cx="3469448" cy="142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384081" y="597576"/>
            <a:ext cx="2869696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zh-CN" sz="3735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TEXT</a:t>
            </a:r>
            <a:r>
              <a:rPr lang="zh-CN" altLang="en-US" sz="3735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735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HERE</a:t>
            </a:r>
            <a:endParaRPr lang="zh-CN" altLang="en-US" sz="3735" b="1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" name="Freeform 23"/>
          <p:cNvSpPr>
            <a:spLocks noEditPoints="1"/>
          </p:cNvSpPr>
          <p:nvPr/>
        </p:nvSpPr>
        <p:spPr bwMode="auto">
          <a:xfrm>
            <a:off x="7494642" y="423296"/>
            <a:ext cx="701416" cy="934081"/>
          </a:xfrm>
          <a:custGeom>
            <a:avLst/>
            <a:gdLst/>
            <a:ahLst/>
            <a:cxnLst>
              <a:cxn ang="0">
                <a:pos x="342" y="218"/>
              </a:cxn>
              <a:cxn ang="0">
                <a:pos x="320" y="280"/>
              </a:cxn>
              <a:cxn ang="0">
                <a:pos x="284" y="358"/>
              </a:cxn>
              <a:cxn ang="0">
                <a:pos x="274" y="410"/>
              </a:cxn>
              <a:cxn ang="0">
                <a:pos x="136" y="396"/>
              </a:cxn>
              <a:cxn ang="0">
                <a:pos x="116" y="332"/>
              </a:cxn>
              <a:cxn ang="0">
                <a:pos x="80" y="256"/>
              </a:cxn>
              <a:cxn ang="0">
                <a:pos x="70" y="204"/>
              </a:cxn>
              <a:cxn ang="0">
                <a:pos x="72" y="176"/>
              </a:cxn>
              <a:cxn ang="0">
                <a:pos x="86" y="140"/>
              </a:cxn>
              <a:cxn ang="0">
                <a:pos x="110" y="108"/>
              </a:cxn>
              <a:cxn ang="0">
                <a:pos x="140" y="84"/>
              </a:cxn>
              <a:cxn ang="0">
                <a:pos x="178" y="70"/>
              </a:cxn>
              <a:cxn ang="0">
                <a:pos x="206" y="68"/>
              </a:cxn>
              <a:cxn ang="0">
                <a:pos x="246" y="74"/>
              </a:cxn>
              <a:cxn ang="0">
                <a:pos x="282" y="92"/>
              </a:cxn>
              <a:cxn ang="0">
                <a:pos x="312" y="118"/>
              </a:cxn>
              <a:cxn ang="0">
                <a:pos x="332" y="152"/>
              </a:cxn>
              <a:cxn ang="0">
                <a:pos x="342" y="190"/>
              </a:cxn>
              <a:cxn ang="0">
                <a:pos x="258" y="478"/>
              </a:cxn>
              <a:cxn ang="0">
                <a:pos x="148" y="480"/>
              </a:cxn>
              <a:cxn ang="0">
                <a:pos x="138" y="494"/>
              </a:cxn>
              <a:cxn ang="0">
                <a:pos x="142" y="506"/>
              </a:cxn>
              <a:cxn ang="0">
                <a:pos x="158" y="512"/>
              </a:cxn>
              <a:cxn ang="0">
                <a:pos x="176" y="536"/>
              </a:cxn>
              <a:cxn ang="0">
                <a:pos x="198" y="546"/>
              </a:cxn>
              <a:cxn ang="0">
                <a:pos x="214" y="546"/>
              </a:cxn>
              <a:cxn ang="0">
                <a:pos x="236" y="536"/>
              </a:cxn>
              <a:cxn ang="0">
                <a:pos x="258" y="512"/>
              </a:cxn>
              <a:cxn ang="0">
                <a:pos x="270" y="506"/>
              </a:cxn>
              <a:cxn ang="0">
                <a:pos x="274" y="494"/>
              </a:cxn>
              <a:cxn ang="0">
                <a:pos x="264" y="480"/>
              </a:cxn>
              <a:cxn ang="0">
                <a:pos x="258" y="426"/>
              </a:cxn>
              <a:cxn ang="0">
                <a:pos x="148" y="428"/>
              </a:cxn>
              <a:cxn ang="0">
                <a:pos x="138" y="444"/>
              </a:cxn>
              <a:cxn ang="0">
                <a:pos x="142" y="456"/>
              </a:cxn>
              <a:cxn ang="0">
                <a:pos x="258" y="460"/>
              </a:cxn>
              <a:cxn ang="0">
                <a:pos x="270" y="456"/>
              </a:cxn>
              <a:cxn ang="0">
                <a:pos x="274" y="444"/>
              </a:cxn>
              <a:cxn ang="0">
                <a:pos x="264" y="428"/>
              </a:cxn>
              <a:cxn ang="0">
                <a:pos x="20" y="116"/>
              </a:cxn>
              <a:cxn ang="0">
                <a:pos x="58" y="120"/>
              </a:cxn>
              <a:cxn ang="0">
                <a:pos x="20" y="116"/>
              </a:cxn>
              <a:cxn ang="0">
                <a:pos x="188" y="0"/>
              </a:cxn>
              <a:cxn ang="0">
                <a:pos x="206" y="34"/>
              </a:cxn>
              <a:cxn ang="0">
                <a:pos x="224" y="36"/>
              </a:cxn>
              <a:cxn ang="0">
                <a:pos x="88" y="36"/>
              </a:cxn>
              <a:cxn ang="0">
                <a:pos x="120" y="56"/>
              </a:cxn>
              <a:cxn ang="0">
                <a:pos x="392" y="116"/>
              </a:cxn>
              <a:cxn ang="0">
                <a:pos x="344" y="104"/>
              </a:cxn>
              <a:cxn ang="0">
                <a:pos x="392" y="116"/>
              </a:cxn>
              <a:cxn ang="0">
                <a:pos x="276" y="48"/>
              </a:cxn>
              <a:cxn ang="0">
                <a:pos x="306" y="66"/>
              </a:cxn>
              <a:cxn ang="0">
                <a:pos x="36" y="204"/>
              </a:cxn>
              <a:cxn ang="0">
                <a:pos x="0" y="222"/>
              </a:cxn>
              <a:cxn ang="0">
                <a:pos x="36" y="204"/>
              </a:cxn>
              <a:cxn ang="0">
                <a:pos x="376" y="188"/>
              </a:cxn>
              <a:cxn ang="0">
                <a:pos x="374" y="222"/>
              </a:cxn>
              <a:cxn ang="0">
                <a:pos x="376" y="188"/>
              </a:cxn>
              <a:cxn ang="0">
                <a:pos x="392" y="292"/>
              </a:cxn>
              <a:cxn ang="0">
                <a:pos x="346" y="306"/>
              </a:cxn>
              <a:cxn ang="0">
                <a:pos x="36" y="322"/>
              </a:cxn>
              <a:cxn ang="0">
                <a:pos x="50" y="274"/>
              </a:cxn>
            </a:cxnLst>
            <a:rect l="0" t="0" r="r" b="b"/>
            <a:pathLst>
              <a:path w="410" h="546">
                <a:moveTo>
                  <a:pt x="342" y="204"/>
                </a:moveTo>
                <a:lnTo>
                  <a:pt x="342" y="204"/>
                </a:lnTo>
                <a:lnTo>
                  <a:pt x="342" y="218"/>
                </a:lnTo>
                <a:lnTo>
                  <a:pt x="340" y="230"/>
                </a:lnTo>
                <a:lnTo>
                  <a:pt x="332" y="256"/>
                </a:lnTo>
                <a:lnTo>
                  <a:pt x="320" y="280"/>
                </a:lnTo>
                <a:lnTo>
                  <a:pt x="308" y="306"/>
                </a:lnTo>
                <a:lnTo>
                  <a:pt x="296" y="332"/>
                </a:lnTo>
                <a:lnTo>
                  <a:pt x="284" y="358"/>
                </a:lnTo>
                <a:lnTo>
                  <a:pt x="278" y="384"/>
                </a:lnTo>
                <a:lnTo>
                  <a:pt x="276" y="396"/>
                </a:lnTo>
                <a:lnTo>
                  <a:pt x="274" y="410"/>
                </a:lnTo>
                <a:lnTo>
                  <a:pt x="138" y="410"/>
                </a:lnTo>
                <a:lnTo>
                  <a:pt x="138" y="410"/>
                </a:lnTo>
                <a:lnTo>
                  <a:pt x="136" y="396"/>
                </a:lnTo>
                <a:lnTo>
                  <a:pt x="134" y="384"/>
                </a:lnTo>
                <a:lnTo>
                  <a:pt x="126" y="358"/>
                </a:lnTo>
                <a:lnTo>
                  <a:pt x="116" y="332"/>
                </a:lnTo>
                <a:lnTo>
                  <a:pt x="104" y="308"/>
                </a:lnTo>
                <a:lnTo>
                  <a:pt x="90" y="282"/>
                </a:lnTo>
                <a:lnTo>
                  <a:pt x="80" y="256"/>
                </a:lnTo>
                <a:lnTo>
                  <a:pt x="72" y="230"/>
                </a:lnTo>
                <a:lnTo>
                  <a:pt x="70" y="218"/>
                </a:lnTo>
                <a:lnTo>
                  <a:pt x="70" y="204"/>
                </a:lnTo>
                <a:lnTo>
                  <a:pt x="70" y="204"/>
                </a:lnTo>
                <a:lnTo>
                  <a:pt x="70" y="190"/>
                </a:lnTo>
                <a:lnTo>
                  <a:pt x="72" y="176"/>
                </a:lnTo>
                <a:lnTo>
                  <a:pt x="76" y="164"/>
                </a:lnTo>
                <a:lnTo>
                  <a:pt x="80" y="152"/>
                </a:lnTo>
                <a:lnTo>
                  <a:pt x="86" y="140"/>
                </a:lnTo>
                <a:lnTo>
                  <a:pt x="92" y="128"/>
                </a:lnTo>
                <a:lnTo>
                  <a:pt x="100" y="118"/>
                </a:lnTo>
                <a:lnTo>
                  <a:pt x="110" y="108"/>
                </a:lnTo>
                <a:lnTo>
                  <a:pt x="120" y="98"/>
                </a:lnTo>
                <a:lnTo>
                  <a:pt x="130" y="92"/>
                </a:lnTo>
                <a:lnTo>
                  <a:pt x="140" y="84"/>
                </a:lnTo>
                <a:lnTo>
                  <a:pt x="152" y="78"/>
                </a:lnTo>
                <a:lnTo>
                  <a:pt x="166" y="74"/>
                </a:lnTo>
                <a:lnTo>
                  <a:pt x="178" y="70"/>
                </a:lnTo>
                <a:lnTo>
                  <a:pt x="192" y="68"/>
                </a:lnTo>
                <a:lnTo>
                  <a:pt x="206" y="68"/>
                </a:lnTo>
                <a:lnTo>
                  <a:pt x="206" y="68"/>
                </a:lnTo>
                <a:lnTo>
                  <a:pt x="220" y="68"/>
                </a:lnTo>
                <a:lnTo>
                  <a:pt x="234" y="70"/>
                </a:lnTo>
                <a:lnTo>
                  <a:pt x="246" y="74"/>
                </a:lnTo>
                <a:lnTo>
                  <a:pt x="260" y="78"/>
                </a:lnTo>
                <a:lnTo>
                  <a:pt x="272" y="84"/>
                </a:lnTo>
                <a:lnTo>
                  <a:pt x="282" y="92"/>
                </a:lnTo>
                <a:lnTo>
                  <a:pt x="292" y="98"/>
                </a:lnTo>
                <a:lnTo>
                  <a:pt x="302" y="108"/>
                </a:lnTo>
                <a:lnTo>
                  <a:pt x="312" y="118"/>
                </a:lnTo>
                <a:lnTo>
                  <a:pt x="320" y="128"/>
                </a:lnTo>
                <a:lnTo>
                  <a:pt x="326" y="140"/>
                </a:lnTo>
                <a:lnTo>
                  <a:pt x="332" y="152"/>
                </a:lnTo>
                <a:lnTo>
                  <a:pt x="336" y="164"/>
                </a:lnTo>
                <a:lnTo>
                  <a:pt x="340" y="176"/>
                </a:lnTo>
                <a:lnTo>
                  <a:pt x="342" y="190"/>
                </a:lnTo>
                <a:lnTo>
                  <a:pt x="342" y="204"/>
                </a:lnTo>
                <a:lnTo>
                  <a:pt x="342" y="204"/>
                </a:lnTo>
                <a:close/>
                <a:moveTo>
                  <a:pt x="258" y="478"/>
                </a:moveTo>
                <a:lnTo>
                  <a:pt x="154" y="478"/>
                </a:lnTo>
                <a:lnTo>
                  <a:pt x="154" y="478"/>
                </a:lnTo>
                <a:lnTo>
                  <a:pt x="148" y="480"/>
                </a:lnTo>
                <a:lnTo>
                  <a:pt x="142" y="482"/>
                </a:lnTo>
                <a:lnTo>
                  <a:pt x="138" y="488"/>
                </a:lnTo>
                <a:lnTo>
                  <a:pt x="138" y="494"/>
                </a:lnTo>
                <a:lnTo>
                  <a:pt x="138" y="494"/>
                </a:lnTo>
                <a:lnTo>
                  <a:pt x="138" y="502"/>
                </a:lnTo>
                <a:lnTo>
                  <a:pt x="142" y="506"/>
                </a:lnTo>
                <a:lnTo>
                  <a:pt x="148" y="510"/>
                </a:lnTo>
                <a:lnTo>
                  <a:pt x="154" y="512"/>
                </a:lnTo>
                <a:lnTo>
                  <a:pt x="158" y="512"/>
                </a:lnTo>
                <a:lnTo>
                  <a:pt x="158" y="512"/>
                </a:lnTo>
                <a:lnTo>
                  <a:pt x="166" y="526"/>
                </a:lnTo>
                <a:lnTo>
                  <a:pt x="176" y="536"/>
                </a:lnTo>
                <a:lnTo>
                  <a:pt x="182" y="540"/>
                </a:lnTo>
                <a:lnTo>
                  <a:pt x="190" y="544"/>
                </a:lnTo>
                <a:lnTo>
                  <a:pt x="198" y="546"/>
                </a:lnTo>
                <a:lnTo>
                  <a:pt x="206" y="546"/>
                </a:lnTo>
                <a:lnTo>
                  <a:pt x="206" y="546"/>
                </a:lnTo>
                <a:lnTo>
                  <a:pt x="214" y="546"/>
                </a:lnTo>
                <a:lnTo>
                  <a:pt x="222" y="544"/>
                </a:lnTo>
                <a:lnTo>
                  <a:pt x="230" y="540"/>
                </a:lnTo>
                <a:lnTo>
                  <a:pt x="236" y="536"/>
                </a:lnTo>
                <a:lnTo>
                  <a:pt x="246" y="526"/>
                </a:lnTo>
                <a:lnTo>
                  <a:pt x="254" y="512"/>
                </a:lnTo>
                <a:lnTo>
                  <a:pt x="258" y="512"/>
                </a:lnTo>
                <a:lnTo>
                  <a:pt x="258" y="512"/>
                </a:lnTo>
                <a:lnTo>
                  <a:pt x="264" y="510"/>
                </a:lnTo>
                <a:lnTo>
                  <a:pt x="270" y="506"/>
                </a:lnTo>
                <a:lnTo>
                  <a:pt x="272" y="502"/>
                </a:lnTo>
                <a:lnTo>
                  <a:pt x="274" y="494"/>
                </a:lnTo>
                <a:lnTo>
                  <a:pt x="274" y="494"/>
                </a:lnTo>
                <a:lnTo>
                  <a:pt x="272" y="488"/>
                </a:lnTo>
                <a:lnTo>
                  <a:pt x="270" y="482"/>
                </a:lnTo>
                <a:lnTo>
                  <a:pt x="264" y="480"/>
                </a:lnTo>
                <a:lnTo>
                  <a:pt x="258" y="478"/>
                </a:lnTo>
                <a:lnTo>
                  <a:pt x="258" y="478"/>
                </a:lnTo>
                <a:close/>
                <a:moveTo>
                  <a:pt x="258" y="426"/>
                </a:moveTo>
                <a:lnTo>
                  <a:pt x="154" y="426"/>
                </a:lnTo>
                <a:lnTo>
                  <a:pt x="154" y="426"/>
                </a:lnTo>
                <a:lnTo>
                  <a:pt x="148" y="428"/>
                </a:lnTo>
                <a:lnTo>
                  <a:pt x="142" y="432"/>
                </a:lnTo>
                <a:lnTo>
                  <a:pt x="138" y="436"/>
                </a:lnTo>
                <a:lnTo>
                  <a:pt x="138" y="444"/>
                </a:lnTo>
                <a:lnTo>
                  <a:pt x="138" y="444"/>
                </a:lnTo>
                <a:lnTo>
                  <a:pt x="138" y="450"/>
                </a:lnTo>
                <a:lnTo>
                  <a:pt x="142" y="456"/>
                </a:lnTo>
                <a:lnTo>
                  <a:pt x="148" y="460"/>
                </a:lnTo>
                <a:lnTo>
                  <a:pt x="154" y="460"/>
                </a:lnTo>
                <a:lnTo>
                  <a:pt x="258" y="460"/>
                </a:lnTo>
                <a:lnTo>
                  <a:pt x="258" y="460"/>
                </a:lnTo>
                <a:lnTo>
                  <a:pt x="264" y="460"/>
                </a:lnTo>
                <a:lnTo>
                  <a:pt x="270" y="456"/>
                </a:lnTo>
                <a:lnTo>
                  <a:pt x="272" y="450"/>
                </a:lnTo>
                <a:lnTo>
                  <a:pt x="274" y="444"/>
                </a:lnTo>
                <a:lnTo>
                  <a:pt x="274" y="444"/>
                </a:lnTo>
                <a:lnTo>
                  <a:pt x="272" y="436"/>
                </a:lnTo>
                <a:lnTo>
                  <a:pt x="270" y="432"/>
                </a:lnTo>
                <a:lnTo>
                  <a:pt x="264" y="428"/>
                </a:lnTo>
                <a:lnTo>
                  <a:pt x="258" y="426"/>
                </a:lnTo>
                <a:lnTo>
                  <a:pt x="258" y="426"/>
                </a:lnTo>
                <a:close/>
                <a:moveTo>
                  <a:pt x="20" y="116"/>
                </a:moveTo>
                <a:lnTo>
                  <a:pt x="50" y="134"/>
                </a:lnTo>
                <a:lnTo>
                  <a:pt x="50" y="134"/>
                </a:lnTo>
                <a:lnTo>
                  <a:pt x="58" y="120"/>
                </a:lnTo>
                <a:lnTo>
                  <a:pt x="68" y="104"/>
                </a:lnTo>
                <a:lnTo>
                  <a:pt x="36" y="88"/>
                </a:lnTo>
                <a:lnTo>
                  <a:pt x="20" y="116"/>
                </a:lnTo>
                <a:close/>
                <a:moveTo>
                  <a:pt x="224" y="36"/>
                </a:moveTo>
                <a:lnTo>
                  <a:pt x="224" y="0"/>
                </a:lnTo>
                <a:lnTo>
                  <a:pt x="188" y="0"/>
                </a:lnTo>
                <a:lnTo>
                  <a:pt x="188" y="36"/>
                </a:lnTo>
                <a:lnTo>
                  <a:pt x="188" y="36"/>
                </a:lnTo>
                <a:lnTo>
                  <a:pt x="206" y="34"/>
                </a:lnTo>
                <a:lnTo>
                  <a:pt x="206" y="34"/>
                </a:lnTo>
                <a:lnTo>
                  <a:pt x="224" y="36"/>
                </a:lnTo>
                <a:lnTo>
                  <a:pt x="224" y="36"/>
                </a:lnTo>
                <a:close/>
                <a:moveTo>
                  <a:pt x="136" y="48"/>
                </a:moveTo>
                <a:lnTo>
                  <a:pt x="118" y="18"/>
                </a:lnTo>
                <a:lnTo>
                  <a:pt x="88" y="36"/>
                </a:lnTo>
                <a:lnTo>
                  <a:pt x="106" y="66"/>
                </a:lnTo>
                <a:lnTo>
                  <a:pt x="106" y="66"/>
                </a:lnTo>
                <a:lnTo>
                  <a:pt x="120" y="56"/>
                </a:lnTo>
                <a:lnTo>
                  <a:pt x="136" y="48"/>
                </a:lnTo>
                <a:lnTo>
                  <a:pt x="136" y="48"/>
                </a:lnTo>
                <a:close/>
                <a:moveTo>
                  <a:pt x="392" y="116"/>
                </a:moveTo>
                <a:lnTo>
                  <a:pt x="374" y="88"/>
                </a:lnTo>
                <a:lnTo>
                  <a:pt x="344" y="104"/>
                </a:lnTo>
                <a:lnTo>
                  <a:pt x="344" y="104"/>
                </a:lnTo>
                <a:lnTo>
                  <a:pt x="354" y="120"/>
                </a:lnTo>
                <a:lnTo>
                  <a:pt x="362" y="134"/>
                </a:lnTo>
                <a:lnTo>
                  <a:pt x="392" y="116"/>
                </a:lnTo>
                <a:close/>
                <a:moveTo>
                  <a:pt x="324" y="36"/>
                </a:moveTo>
                <a:lnTo>
                  <a:pt x="294" y="18"/>
                </a:lnTo>
                <a:lnTo>
                  <a:pt x="276" y="48"/>
                </a:lnTo>
                <a:lnTo>
                  <a:pt x="276" y="48"/>
                </a:lnTo>
                <a:lnTo>
                  <a:pt x="292" y="56"/>
                </a:lnTo>
                <a:lnTo>
                  <a:pt x="306" y="66"/>
                </a:lnTo>
                <a:lnTo>
                  <a:pt x="324" y="36"/>
                </a:lnTo>
                <a:close/>
                <a:moveTo>
                  <a:pt x="36" y="204"/>
                </a:moveTo>
                <a:lnTo>
                  <a:pt x="36" y="204"/>
                </a:lnTo>
                <a:lnTo>
                  <a:pt x="36" y="188"/>
                </a:lnTo>
                <a:lnTo>
                  <a:pt x="0" y="188"/>
                </a:lnTo>
                <a:lnTo>
                  <a:pt x="0" y="222"/>
                </a:lnTo>
                <a:lnTo>
                  <a:pt x="36" y="222"/>
                </a:lnTo>
                <a:lnTo>
                  <a:pt x="36" y="222"/>
                </a:lnTo>
                <a:lnTo>
                  <a:pt x="36" y="204"/>
                </a:lnTo>
                <a:lnTo>
                  <a:pt x="36" y="204"/>
                </a:lnTo>
                <a:close/>
                <a:moveTo>
                  <a:pt x="376" y="188"/>
                </a:moveTo>
                <a:lnTo>
                  <a:pt x="376" y="188"/>
                </a:lnTo>
                <a:lnTo>
                  <a:pt x="376" y="204"/>
                </a:lnTo>
                <a:lnTo>
                  <a:pt x="376" y="204"/>
                </a:lnTo>
                <a:lnTo>
                  <a:pt x="374" y="222"/>
                </a:lnTo>
                <a:lnTo>
                  <a:pt x="410" y="222"/>
                </a:lnTo>
                <a:lnTo>
                  <a:pt x="410" y="188"/>
                </a:lnTo>
                <a:lnTo>
                  <a:pt x="376" y="188"/>
                </a:lnTo>
                <a:close/>
                <a:moveTo>
                  <a:pt x="346" y="306"/>
                </a:moveTo>
                <a:lnTo>
                  <a:pt x="374" y="322"/>
                </a:lnTo>
                <a:lnTo>
                  <a:pt x="392" y="292"/>
                </a:lnTo>
                <a:lnTo>
                  <a:pt x="360" y="274"/>
                </a:lnTo>
                <a:lnTo>
                  <a:pt x="360" y="274"/>
                </a:lnTo>
                <a:lnTo>
                  <a:pt x="346" y="306"/>
                </a:lnTo>
                <a:lnTo>
                  <a:pt x="346" y="306"/>
                </a:lnTo>
                <a:close/>
                <a:moveTo>
                  <a:pt x="20" y="292"/>
                </a:moveTo>
                <a:lnTo>
                  <a:pt x="36" y="322"/>
                </a:lnTo>
                <a:lnTo>
                  <a:pt x="64" y="306"/>
                </a:lnTo>
                <a:lnTo>
                  <a:pt x="64" y="306"/>
                </a:lnTo>
                <a:lnTo>
                  <a:pt x="50" y="274"/>
                </a:lnTo>
                <a:lnTo>
                  <a:pt x="20" y="2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 u="sn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形状 4"/>
          <p:cNvSpPr/>
          <p:nvPr/>
        </p:nvSpPr>
        <p:spPr>
          <a:xfrm rot="2866791">
            <a:off x="-2949585" y="-215147"/>
            <a:ext cx="9425608" cy="3071899"/>
          </a:xfrm>
          <a:custGeom>
            <a:avLst/>
            <a:gdLst>
              <a:gd name="connsiteX0" fmla="*/ 0 w 3790658"/>
              <a:gd name="connsiteY0" fmla="*/ 0 h 1235413"/>
              <a:gd name="connsiteX1" fmla="*/ 2935084 w 3790658"/>
              <a:gd name="connsiteY1" fmla="*/ 0 h 1235413"/>
              <a:gd name="connsiteX2" fmla="*/ 3136042 w 3790658"/>
              <a:gd name="connsiteY2" fmla="*/ 0 h 1235413"/>
              <a:gd name="connsiteX3" fmla="*/ 3790658 w 3790658"/>
              <a:gd name="connsiteY3" fmla="*/ 0 h 1235413"/>
              <a:gd name="connsiteX4" fmla="*/ 3336999 w 3790658"/>
              <a:gd name="connsiteY4" fmla="*/ 617707 h 1235413"/>
              <a:gd name="connsiteX5" fmla="*/ 3790658 w 3790658"/>
              <a:gd name="connsiteY5" fmla="*/ 1235413 h 1235413"/>
              <a:gd name="connsiteX6" fmla="*/ 3136042 w 3790658"/>
              <a:gd name="connsiteY6" fmla="*/ 1235413 h 1235413"/>
              <a:gd name="connsiteX7" fmla="*/ 2935084 w 3790658"/>
              <a:gd name="connsiteY7" fmla="*/ 1235413 h 1235413"/>
              <a:gd name="connsiteX8" fmla="*/ 0 w 3790658"/>
              <a:gd name="connsiteY8" fmla="*/ 1235413 h 123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0658" h="1235413">
                <a:moveTo>
                  <a:pt x="0" y="0"/>
                </a:moveTo>
                <a:lnTo>
                  <a:pt x="2935084" y="0"/>
                </a:lnTo>
                <a:lnTo>
                  <a:pt x="3136042" y="0"/>
                </a:lnTo>
                <a:lnTo>
                  <a:pt x="3790658" y="0"/>
                </a:lnTo>
                <a:lnTo>
                  <a:pt x="3336999" y="617707"/>
                </a:lnTo>
                <a:lnTo>
                  <a:pt x="3790658" y="1235413"/>
                </a:lnTo>
                <a:lnTo>
                  <a:pt x="3136042" y="1235413"/>
                </a:lnTo>
                <a:lnTo>
                  <a:pt x="2935084" y="1235413"/>
                </a:lnTo>
                <a:lnTo>
                  <a:pt x="0" y="12354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1047294" y="-246743"/>
            <a:ext cx="3650358" cy="41958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zh-CN" sz="26665" b="1" dirty="0">
                <a:solidFill>
                  <a:srgbClr val="FFFFFF"/>
                </a:solidFill>
              </a:rPr>
              <a:t>03</a:t>
            </a:r>
            <a:endParaRPr kumimoji="1" lang="zh-CN" altLang="en-US" sz="26665" b="1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43506" y="688875"/>
            <a:ext cx="2922595" cy="995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kumimoji="1" lang="zh-CN" altLang="en-US" sz="533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19311" y="1866658"/>
            <a:ext cx="4346791" cy="115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22" name="矩形 21"/>
          <p:cNvSpPr/>
          <p:nvPr/>
        </p:nvSpPr>
        <p:spPr>
          <a:xfrm>
            <a:off x="5724261" y="2"/>
            <a:ext cx="6450596" cy="685799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pic>
        <p:nvPicPr>
          <p:cNvPr id="24" name="图片 23" descr="IMG_2247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0" r="15594"/>
          <a:stretch>
            <a:fillRect/>
          </a:stretch>
        </p:blipFill>
        <p:spPr>
          <a:xfrm>
            <a:off x="2770819" y="1256996"/>
            <a:ext cx="5077995" cy="4338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" name="文本框 24"/>
          <p:cNvSpPr txBox="1"/>
          <p:nvPr/>
        </p:nvSpPr>
        <p:spPr>
          <a:xfrm>
            <a:off x="8066071" y="1451372"/>
            <a:ext cx="2377574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kumimoji="1" lang="zh-CN" altLang="en-US" sz="2135" b="1" dirty="0">
              <a:solidFill>
                <a:schemeClr val="accent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066073" y="2046355"/>
            <a:ext cx="3652588" cy="329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4216275" y="583573"/>
            <a:ext cx="6590112" cy="1964267"/>
            <a:chOff x="3678487" y="989632"/>
            <a:chExt cx="3657844" cy="1090267"/>
          </a:xfrm>
        </p:grpSpPr>
        <p:sp>
          <p:nvSpPr>
            <p:cNvPr id="14" name="燕尾形箭头 13"/>
            <p:cNvSpPr/>
            <p:nvPr/>
          </p:nvSpPr>
          <p:spPr>
            <a:xfrm>
              <a:off x="5646418" y="989632"/>
              <a:ext cx="1689913" cy="1090267"/>
            </a:xfrm>
            <a:prstGeom prst="notchedRightArrow">
              <a:avLst>
                <a:gd name="adj1" fmla="val 50000"/>
                <a:gd name="adj2" fmla="val 73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5" name="燕尾形箭头 14"/>
            <p:cNvSpPr/>
            <p:nvPr/>
          </p:nvSpPr>
          <p:spPr>
            <a:xfrm flipH="1">
              <a:off x="3678487" y="989632"/>
              <a:ext cx="1689913" cy="1090267"/>
            </a:xfrm>
            <a:prstGeom prst="notchedRightArrow">
              <a:avLst>
                <a:gd name="adj1" fmla="val 50000"/>
                <a:gd name="adj2" fmla="val 73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" name="Freeform 113"/>
            <p:cNvSpPr>
              <a:spLocks noChangeAspect="1"/>
            </p:cNvSpPr>
            <p:nvPr/>
          </p:nvSpPr>
          <p:spPr bwMode="auto">
            <a:xfrm>
              <a:off x="6170853" y="1399554"/>
              <a:ext cx="302027" cy="270420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7" name="Freeform 197"/>
            <p:cNvSpPr>
              <a:spLocks noChangeAspect="1" noEditPoints="1"/>
            </p:cNvSpPr>
            <p:nvPr/>
          </p:nvSpPr>
          <p:spPr bwMode="auto">
            <a:xfrm>
              <a:off x="4533354" y="1399555"/>
              <a:ext cx="251332" cy="270420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8" name="文本框 8"/>
          <p:cNvSpPr txBox="1"/>
          <p:nvPr/>
        </p:nvSpPr>
        <p:spPr>
          <a:xfrm>
            <a:off x="7761775" y="3016350"/>
            <a:ext cx="3939952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60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defTabSz="60960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201194" y="3016350"/>
            <a:ext cx="4059693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0960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 defTabSz="60960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032797" y="2447535"/>
            <a:ext cx="162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altLang="zh-CN" sz="4400" b="1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2014</a:t>
            </a:r>
            <a:endParaRPr lang="zh-CN" altLang="en-US" sz="44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077642" y="2447535"/>
            <a:ext cx="162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>
                <a:solidFill>
                  <a:schemeClr val="accent3"/>
                </a:solidFill>
                <a:latin typeface="Calibri" panose="020F0502020204030204"/>
                <a:ea typeface="宋体" panose="02010600030101010101" pitchFamily="2" charset="-122"/>
              </a:rPr>
              <a:t>2014</a:t>
            </a:r>
            <a:endParaRPr lang="zh-CN" altLang="en-US" sz="4400" b="1" dirty="0">
              <a:solidFill>
                <a:schemeClr val="accent3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364479" y="4526186"/>
            <a:ext cx="7102136" cy="1159035"/>
          </a:xfrm>
          <a:prstGeom prst="rect">
            <a:avLst/>
          </a:prstGeom>
        </p:spPr>
        <p:txBody>
          <a:bodyPr wrap="square" numCol="2" spcCol="18000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364481" y="3914312"/>
            <a:ext cx="2095445" cy="523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65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865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形状 4"/>
          <p:cNvSpPr/>
          <p:nvPr/>
        </p:nvSpPr>
        <p:spPr>
          <a:xfrm rot="2866791">
            <a:off x="-2949585" y="-215147"/>
            <a:ext cx="9425608" cy="3071899"/>
          </a:xfrm>
          <a:custGeom>
            <a:avLst/>
            <a:gdLst>
              <a:gd name="connsiteX0" fmla="*/ 0 w 3790658"/>
              <a:gd name="connsiteY0" fmla="*/ 0 h 1235413"/>
              <a:gd name="connsiteX1" fmla="*/ 2935084 w 3790658"/>
              <a:gd name="connsiteY1" fmla="*/ 0 h 1235413"/>
              <a:gd name="connsiteX2" fmla="*/ 3136042 w 3790658"/>
              <a:gd name="connsiteY2" fmla="*/ 0 h 1235413"/>
              <a:gd name="connsiteX3" fmla="*/ 3790658 w 3790658"/>
              <a:gd name="connsiteY3" fmla="*/ 0 h 1235413"/>
              <a:gd name="connsiteX4" fmla="*/ 3336999 w 3790658"/>
              <a:gd name="connsiteY4" fmla="*/ 617707 h 1235413"/>
              <a:gd name="connsiteX5" fmla="*/ 3790658 w 3790658"/>
              <a:gd name="connsiteY5" fmla="*/ 1235413 h 1235413"/>
              <a:gd name="connsiteX6" fmla="*/ 3136042 w 3790658"/>
              <a:gd name="connsiteY6" fmla="*/ 1235413 h 1235413"/>
              <a:gd name="connsiteX7" fmla="*/ 2935084 w 3790658"/>
              <a:gd name="connsiteY7" fmla="*/ 1235413 h 1235413"/>
              <a:gd name="connsiteX8" fmla="*/ 0 w 3790658"/>
              <a:gd name="connsiteY8" fmla="*/ 1235413 h 123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0658" h="1235413">
                <a:moveTo>
                  <a:pt x="0" y="0"/>
                </a:moveTo>
                <a:lnTo>
                  <a:pt x="2935084" y="0"/>
                </a:lnTo>
                <a:lnTo>
                  <a:pt x="3136042" y="0"/>
                </a:lnTo>
                <a:lnTo>
                  <a:pt x="3790658" y="0"/>
                </a:lnTo>
                <a:lnTo>
                  <a:pt x="3336999" y="617707"/>
                </a:lnTo>
                <a:lnTo>
                  <a:pt x="3790658" y="1235413"/>
                </a:lnTo>
                <a:lnTo>
                  <a:pt x="3136042" y="1235413"/>
                </a:lnTo>
                <a:lnTo>
                  <a:pt x="2935084" y="1235413"/>
                </a:lnTo>
                <a:lnTo>
                  <a:pt x="0" y="12354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1047294" y="-246743"/>
            <a:ext cx="3650358" cy="41958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zh-CN" sz="26665" b="1" dirty="0">
                <a:solidFill>
                  <a:srgbClr val="FFFFFF"/>
                </a:solidFill>
              </a:rPr>
              <a:t>04</a:t>
            </a:r>
            <a:endParaRPr kumimoji="1" lang="zh-CN" altLang="en-US" sz="26665" b="1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43507" y="688875"/>
            <a:ext cx="2922595" cy="995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kumimoji="1" lang="zh-CN" altLang="en-US" sz="533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19311" y="1866658"/>
            <a:ext cx="4346791" cy="115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24" name="椭圆 23"/>
          <p:cNvSpPr/>
          <p:nvPr/>
        </p:nvSpPr>
        <p:spPr>
          <a:xfrm>
            <a:off x="3570331" y="1868369"/>
            <a:ext cx="2204531" cy="2204531"/>
          </a:xfrm>
          <a:prstGeom prst="ellipse">
            <a:avLst/>
          </a:prstGeom>
          <a:noFill/>
          <a:ln w="539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595900" y="2555932"/>
            <a:ext cx="915633" cy="904861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algn="r" defTabSz="914400">
              <a:lnSpc>
                <a:spcPct val="110000"/>
              </a:lnSpc>
            </a:pPr>
            <a:r>
              <a:rPr lang="en-US" altLang="zh-CN" sz="20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JUNE</a:t>
            </a:r>
          </a:p>
          <a:p>
            <a:pPr algn="r" defTabSz="914400">
              <a:lnSpc>
                <a:spcPct val="110000"/>
              </a:lnSpc>
            </a:pPr>
            <a:r>
              <a:rPr lang="en-US" altLang="zh-CN" sz="28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2015</a:t>
            </a:r>
            <a:endParaRPr lang="zh-CN" altLang="en-US" sz="28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815481" y="2840935"/>
            <a:ext cx="2107399" cy="1425709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4114557" y="4918911"/>
            <a:ext cx="1093084" cy="1093084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374291" y="5107295"/>
            <a:ext cx="704037" cy="701729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algn="r" defTabSz="914400">
              <a:lnSpc>
                <a:spcPct val="110000"/>
              </a:lnSpc>
            </a:pPr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DEC</a:t>
            </a:r>
          </a:p>
          <a:p>
            <a:pPr algn="r" defTabSz="914400">
              <a:lnSpc>
                <a:spcPct val="110000"/>
              </a:lnSpc>
            </a:pPr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2015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711425" y="4951510"/>
            <a:ext cx="2134732" cy="1425709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879297" y="651902"/>
            <a:ext cx="3839917" cy="528348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r" defTabSz="914400">
              <a:lnSpc>
                <a:spcPts val="3400"/>
              </a:lnSpc>
            </a:pPr>
            <a:r>
              <a:rPr lang="zh-CN" altLang="en-US" sz="32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8336793" y="1400566"/>
            <a:ext cx="3382420" cy="2492412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9" name="直接连接符 16"/>
          <p:cNvCxnSpPr>
            <a:endCxn id="33" idx="0"/>
          </p:cNvCxnSpPr>
          <p:nvPr/>
        </p:nvCxnSpPr>
        <p:spPr>
          <a:xfrm flipH="1">
            <a:off x="4661100" y="4086825"/>
            <a:ext cx="7871" cy="832083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90"/>
          <p:cNvCxnSpPr/>
          <p:nvPr/>
        </p:nvCxnSpPr>
        <p:spPr>
          <a:xfrm flipH="1">
            <a:off x="4653229" y="6025917"/>
            <a:ext cx="7871" cy="832083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23"/>
          <p:cNvSpPr>
            <a:spLocks noEditPoints="1"/>
          </p:cNvSpPr>
          <p:nvPr/>
        </p:nvSpPr>
        <p:spPr bwMode="auto">
          <a:xfrm>
            <a:off x="5780089" y="1813689"/>
            <a:ext cx="701416" cy="934081"/>
          </a:xfrm>
          <a:custGeom>
            <a:avLst/>
            <a:gdLst/>
            <a:ahLst/>
            <a:cxnLst>
              <a:cxn ang="0">
                <a:pos x="342" y="218"/>
              </a:cxn>
              <a:cxn ang="0">
                <a:pos x="320" y="280"/>
              </a:cxn>
              <a:cxn ang="0">
                <a:pos x="284" y="358"/>
              </a:cxn>
              <a:cxn ang="0">
                <a:pos x="274" y="410"/>
              </a:cxn>
              <a:cxn ang="0">
                <a:pos x="136" y="396"/>
              </a:cxn>
              <a:cxn ang="0">
                <a:pos x="116" y="332"/>
              </a:cxn>
              <a:cxn ang="0">
                <a:pos x="80" y="256"/>
              </a:cxn>
              <a:cxn ang="0">
                <a:pos x="70" y="204"/>
              </a:cxn>
              <a:cxn ang="0">
                <a:pos x="72" y="176"/>
              </a:cxn>
              <a:cxn ang="0">
                <a:pos x="86" y="140"/>
              </a:cxn>
              <a:cxn ang="0">
                <a:pos x="110" y="108"/>
              </a:cxn>
              <a:cxn ang="0">
                <a:pos x="140" y="84"/>
              </a:cxn>
              <a:cxn ang="0">
                <a:pos x="178" y="70"/>
              </a:cxn>
              <a:cxn ang="0">
                <a:pos x="206" y="68"/>
              </a:cxn>
              <a:cxn ang="0">
                <a:pos x="246" y="74"/>
              </a:cxn>
              <a:cxn ang="0">
                <a:pos x="282" y="92"/>
              </a:cxn>
              <a:cxn ang="0">
                <a:pos x="312" y="118"/>
              </a:cxn>
              <a:cxn ang="0">
                <a:pos x="332" y="152"/>
              </a:cxn>
              <a:cxn ang="0">
                <a:pos x="342" y="190"/>
              </a:cxn>
              <a:cxn ang="0">
                <a:pos x="258" y="478"/>
              </a:cxn>
              <a:cxn ang="0">
                <a:pos x="148" y="480"/>
              </a:cxn>
              <a:cxn ang="0">
                <a:pos x="138" y="494"/>
              </a:cxn>
              <a:cxn ang="0">
                <a:pos x="142" y="506"/>
              </a:cxn>
              <a:cxn ang="0">
                <a:pos x="158" y="512"/>
              </a:cxn>
              <a:cxn ang="0">
                <a:pos x="176" y="536"/>
              </a:cxn>
              <a:cxn ang="0">
                <a:pos x="198" y="546"/>
              </a:cxn>
              <a:cxn ang="0">
                <a:pos x="214" y="546"/>
              </a:cxn>
              <a:cxn ang="0">
                <a:pos x="236" y="536"/>
              </a:cxn>
              <a:cxn ang="0">
                <a:pos x="258" y="512"/>
              </a:cxn>
              <a:cxn ang="0">
                <a:pos x="270" y="506"/>
              </a:cxn>
              <a:cxn ang="0">
                <a:pos x="274" y="494"/>
              </a:cxn>
              <a:cxn ang="0">
                <a:pos x="264" y="480"/>
              </a:cxn>
              <a:cxn ang="0">
                <a:pos x="258" y="426"/>
              </a:cxn>
              <a:cxn ang="0">
                <a:pos x="148" y="428"/>
              </a:cxn>
              <a:cxn ang="0">
                <a:pos x="138" y="444"/>
              </a:cxn>
              <a:cxn ang="0">
                <a:pos x="142" y="456"/>
              </a:cxn>
              <a:cxn ang="0">
                <a:pos x="258" y="460"/>
              </a:cxn>
              <a:cxn ang="0">
                <a:pos x="270" y="456"/>
              </a:cxn>
              <a:cxn ang="0">
                <a:pos x="274" y="444"/>
              </a:cxn>
              <a:cxn ang="0">
                <a:pos x="264" y="428"/>
              </a:cxn>
              <a:cxn ang="0">
                <a:pos x="20" y="116"/>
              </a:cxn>
              <a:cxn ang="0">
                <a:pos x="58" y="120"/>
              </a:cxn>
              <a:cxn ang="0">
                <a:pos x="20" y="116"/>
              </a:cxn>
              <a:cxn ang="0">
                <a:pos x="188" y="0"/>
              </a:cxn>
              <a:cxn ang="0">
                <a:pos x="206" y="34"/>
              </a:cxn>
              <a:cxn ang="0">
                <a:pos x="224" y="36"/>
              </a:cxn>
              <a:cxn ang="0">
                <a:pos x="88" y="36"/>
              </a:cxn>
              <a:cxn ang="0">
                <a:pos x="120" y="56"/>
              </a:cxn>
              <a:cxn ang="0">
                <a:pos x="392" y="116"/>
              </a:cxn>
              <a:cxn ang="0">
                <a:pos x="344" y="104"/>
              </a:cxn>
              <a:cxn ang="0">
                <a:pos x="392" y="116"/>
              </a:cxn>
              <a:cxn ang="0">
                <a:pos x="276" y="48"/>
              </a:cxn>
              <a:cxn ang="0">
                <a:pos x="306" y="66"/>
              </a:cxn>
              <a:cxn ang="0">
                <a:pos x="36" y="204"/>
              </a:cxn>
              <a:cxn ang="0">
                <a:pos x="0" y="222"/>
              </a:cxn>
              <a:cxn ang="0">
                <a:pos x="36" y="204"/>
              </a:cxn>
              <a:cxn ang="0">
                <a:pos x="376" y="188"/>
              </a:cxn>
              <a:cxn ang="0">
                <a:pos x="374" y="222"/>
              </a:cxn>
              <a:cxn ang="0">
                <a:pos x="376" y="188"/>
              </a:cxn>
              <a:cxn ang="0">
                <a:pos x="392" y="292"/>
              </a:cxn>
              <a:cxn ang="0">
                <a:pos x="346" y="306"/>
              </a:cxn>
              <a:cxn ang="0">
                <a:pos x="36" y="322"/>
              </a:cxn>
              <a:cxn ang="0">
                <a:pos x="50" y="274"/>
              </a:cxn>
            </a:cxnLst>
            <a:rect l="0" t="0" r="r" b="b"/>
            <a:pathLst>
              <a:path w="410" h="546">
                <a:moveTo>
                  <a:pt x="342" y="204"/>
                </a:moveTo>
                <a:lnTo>
                  <a:pt x="342" y="204"/>
                </a:lnTo>
                <a:lnTo>
                  <a:pt x="342" y="218"/>
                </a:lnTo>
                <a:lnTo>
                  <a:pt x="340" y="230"/>
                </a:lnTo>
                <a:lnTo>
                  <a:pt x="332" y="256"/>
                </a:lnTo>
                <a:lnTo>
                  <a:pt x="320" y="280"/>
                </a:lnTo>
                <a:lnTo>
                  <a:pt x="308" y="306"/>
                </a:lnTo>
                <a:lnTo>
                  <a:pt x="296" y="332"/>
                </a:lnTo>
                <a:lnTo>
                  <a:pt x="284" y="358"/>
                </a:lnTo>
                <a:lnTo>
                  <a:pt x="278" y="384"/>
                </a:lnTo>
                <a:lnTo>
                  <a:pt x="276" y="396"/>
                </a:lnTo>
                <a:lnTo>
                  <a:pt x="274" y="410"/>
                </a:lnTo>
                <a:lnTo>
                  <a:pt x="138" y="410"/>
                </a:lnTo>
                <a:lnTo>
                  <a:pt x="138" y="410"/>
                </a:lnTo>
                <a:lnTo>
                  <a:pt x="136" y="396"/>
                </a:lnTo>
                <a:lnTo>
                  <a:pt x="134" y="384"/>
                </a:lnTo>
                <a:lnTo>
                  <a:pt x="126" y="358"/>
                </a:lnTo>
                <a:lnTo>
                  <a:pt x="116" y="332"/>
                </a:lnTo>
                <a:lnTo>
                  <a:pt x="104" y="308"/>
                </a:lnTo>
                <a:lnTo>
                  <a:pt x="90" y="282"/>
                </a:lnTo>
                <a:lnTo>
                  <a:pt x="80" y="256"/>
                </a:lnTo>
                <a:lnTo>
                  <a:pt x="72" y="230"/>
                </a:lnTo>
                <a:lnTo>
                  <a:pt x="70" y="218"/>
                </a:lnTo>
                <a:lnTo>
                  <a:pt x="70" y="204"/>
                </a:lnTo>
                <a:lnTo>
                  <a:pt x="70" y="204"/>
                </a:lnTo>
                <a:lnTo>
                  <a:pt x="70" y="190"/>
                </a:lnTo>
                <a:lnTo>
                  <a:pt x="72" y="176"/>
                </a:lnTo>
                <a:lnTo>
                  <a:pt x="76" y="164"/>
                </a:lnTo>
                <a:lnTo>
                  <a:pt x="80" y="152"/>
                </a:lnTo>
                <a:lnTo>
                  <a:pt x="86" y="140"/>
                </a:lnTo>
                <a:lnTo>
                  <a:pt x="92" y="128"/>
                </a:lnTo>
                <a:lnTo>
                  <a:pt x="100" y="118"/>
                </a:lnTo>
                <a:lnTo>
                  <a:pt x="110" y="108"/>
                </a:lnTo>
                <a:lnTo>
                  <a:pt x="120" y="98"/>
                </a:lnTo>
                <a:lnTo>
                  <a:pt x="130" y="92"/>
                </a:lnTo>
                <a:lnTo>
                  <a:pt x="140" y="84"/>
                </a:lnTo>
                <a:lnTo>
                  <a:pt x="152" y="78"/>
                </a:lnTo>
                <a:lnTo>
                  <a:pt x="166" y="74"/>
                </a:lnTo>
                <a:lnTo>
                  <a:pt x="178" y="70"/>
                </a:lnTo>
                <a:lnTo>
                  <a:pt x="192" y="68"/>
                </a:lnTo>
                <a:lnTo>
                  <a:pt x="206" y="68"/>
                </a:lnTo>
                <a:lnTo>
                  <a:pt x="206" y="68"/>
                </a:lnTo>
                <a:lnTo>
                  <a:pt x="220" y="68"/>
                </a:lnTo>
                <a:lnTo>
                  <a:pt x="234" y="70"/>
                </a:lnTo>
                <a:lnTo>
                  <a:pt x="246" y="74"/>
                </a:lnTo>
                <a:lnTo>
                  <a:pt x="260" y="78"/>
                </a:lnTo>
                <a:lnTo>
                  <a:pt x="272" y="84"/>
                </a:lnTo>
                <a:lnTo>
                  <a:pt x="282" y="92"/>
                </a:lnTo>
                <a:lnTo>
                  <a:pt x="292" y="98"/>
                </a:lnTo>
                <a:lnTo>
                  <a:pt x="302" y="108"/>
                </a:lnTo>
                <a:lnTo>
                  <a:pt x="312" y="118"/>
                </a:lnTo>
                <a:lnTo>
                  <a:pt x="320" y="128"/>
                </a:lnTo>
                <a:lnTo>
                  <a:pt x="326" y="140"/>
                </a:lnTo>
                <a:lnTo>
                  <a:pt x="332" y="152"/>
                </a:lnTo>
                <a:lnTo>
                  <a:pt x="336" y="164"/>
                </a:lnTo>
                <a:lnTo>
                  <a:pt x="340" y="176"/>
                </a:lnTo>
                <a:lnTo>
                  <a:pt x="342" y="190"/>
                </a:lnTo>
                <a:lnTo>
                  <a:pt x="342" y="204"/>
                </a:lnTo>
                <a:lnTo>
                  <a:pt x="342" y="204"/>
                </a:lnTo>
                <a:close/>
                <a:moveTo>
                  <a:pt x="258" y="478"/>
                </a:moveTo>
                <a:lnTo>
                  <a:pt x="154" y="478"/>
                </a:lnTo>
                <a:lnTo>
                  <a:pt x="154" y="478"/>
                </a:lnTo>
                <a:lnTo>
                  <a:pt x="148" y="480"/>
                </a:lnTo>
                <a:lnTo>
                  <a:pt x="142" y="482"/>
                </a:lnTo>
                <a:lnTo>
                  <a:pt x="138" y="488"/>
                </a:lnTo>
                <a:lnTo>
                  <a:pt x="138" y="494"/>
                </a:lnTo>
                <a:lnTo>
                  <a:pt x="138" y="494"/>
                </a:lnTo>
                <a:lnTo>
                  <a:pt x="138" y="502"/>
                </a:lnTo>
                <a:lnTo>
                  <a:pt x="142" y="506"/>
                </a:lnTo>
                <a:lnTo>
                  <a:pt x="148" y="510"/>
                </a:lnTo>
                <a:lnTo>
                  <a:pt x="154" y="512"/>
                </a:lnTo>
                <a:lnTo>
                  <a:pt x="158" y="512"/>
                </a:lnTo>
                <a:lnTo>
                  <a:pt x="158" y="512"/>
                </a:lnTo>
                <a:lnTo>
                  <a:pt x="166" y="526"/>
                </a:lnTo>
                <a:lnTo>
                  <a:pt x="176" y="536"/>
                </a:lnTo>
                <a:lnTo>
                  <a:pt x="182" y="540"/>
                </a:lnTo>
                <a:lnTo>
                  <a:pt x="190" y="544"/>
                </a:lnTo>
                <a:lnTo>
                  <a:pt x="198" y="546"/>
                </a:lnTo>
                <a:lnTo>
                  <a:pt x="206" y="546"/>
                </a:lnTo>
                <a:lnTo>
                  <a:pt x="206" y="546"/>
                </a:lnTo>
                <a:lnTo>
                  <a:pt x="214" y="546"/>
                </a:lnTo>
                <a:lnTo>
                  <a:pt x="222" y="544"/>
                </a:lnTo>
                <a:lnTo>
                  <a:pt x="230" y="540"/>
                </a:lnTo>
                <a:lnTo>
                  <a:pt x="236" y="536"/>
                </a:lnTo>
                <a:lnTo>
                  <a:pt x="246" y="526"/>
                </a:lnTo>
                <a:lnTo>
                  <a:pt x="254" y="512"/>
                </a:lnTo>
                <a:lnTo>
                  <a:pt x="258" y="512"/>
                </a:lnTo>
                <a:lnTo>
                  <a:pt x="258" y="512"/>
                </a:lnTo>
                <a:lnTo>
                  <a:pt x="264" y="510"/>
                </a:lnTo>
                <a:lnTo>
                  <a:pt x="270" y="506"/>
                </a:lnTo>
                <a:lnTo>
                  <a:pt x="272" y="502"/>
                </a:lnTo>
                <a:lnTo>
                  <a:pt x="274" y="494"/>
                </a:lnTo>
                <a:lnTo>
                  <a:pt x="274" y="494"/>
                </a:lnTo>
                <a:lnTo>
                  <a:pt x="272" y="488"/>
                </a:lnTo>
                <a:lnTo>
                  <a:pt x="270" y="482"/>
                </a:lnTo>
                <a:lnTo>
                  <a:pt x="264" y="480"/>
                </a:lnTo>
                <a:lnTo>
                  <a:pt x="258" y="478"/>
                </a:lnTo>
                <a:lnTo>
                  <a:pt x="258" y="478"/>
                </a:lnTo>
                <a:close/>
                <a:moveTo>
                  <a:pt x="258" y="426"/>
                </a:moveTo>
                <a:lnTo>
                  <a:pt x="154" y="426"/>
                </a:lnTo>
                <a:lnTo>
                  <a:pt x="154" y="426"/>
                </a:lnTo>
                <a:lnTo>
                  <a:pt x="148" y="428"/>
                </a:lnTo>
                <a:lnTo>
                  <a:pt x="142" y="432"/>
                </a:lnTo>
                <a:lnTo>
                  <a:pt x="138" y="436"/>
                </a:lnTo>
                <a:lnTo>
                  <a:pt x="138" y="444"/>
                </a:lnTo>
                <a:lnTo>
                  <a:pt x="138" y="444"/>
                </a:lnTo>
                <a:lnTo>
                  <a:pt x="138" y="450"/>
                </a:lnTo>
                <a:lnTo>
                  <a:pt x="142" y="456"/>
                </a:lnTo>
                <a:lnTo>
                  <a:pt x="148" y="460"/>
                </a:lnTo>
                <a:lnTo>
                  <a:pt x="154" y="460"/>
                </a:lnTo>
                <a:lnTo>
                  <a:pt x="258" y="460"/>
                </a:lnTo>
                <a:lnTo>
                  <a:pt x="258" y="460"/>
                </a:lnTo>
                <a:lnTo>
                  <a:pt x="264" y="460"/>
                </a:lnTo>
                <a:lnTo>
                  <a:pt x="270" y="456"/>
                </a:lnTo>
                <a:lnTo>
                  <a:pt x="272" y="450"/>
                </a:lnTo>
                <a:lnTo>
                  <a:pt x="274" y="444"/>
                </a:lnTo>
                <a:lnTo>
                  <a:pt x="274" y="444"/>
                </a:lnTo>
                <a:lnTo>
                  <a:pt x="272" y="436"/>
                </a:lnTo>
                <a:lnTo>
                  <a:pt x="270" y="432"/>
                </a:lnTo>
                <a:lnTo>
                  <a:pt x="264" y="428"/>
                </a:lnTo>
                <a:lnTo>
                  <a:pt x="258" y="426"/>
                </a:lnTo>
                <a:lnTo>
                  <a:pt x="258" y="426"/>
                </a:lnTo>
                <a:close/>
                <a:moveTo>
                  <a:pt x="20" y="116"/>
                </a:moveTo>
                <a:lnTo>
                  <a:pt x="50" y="134"/>
                </a:lnTo>
                <a:lnTo>
                  <a:pt x="50" y="134"/>
                </a:lnTo>
                <a:lnTo>
                  <a:pt x="58" y="120"/>
                </a:lnTo>
                <a:lnTo>
                  <a:pt x="68" y="104"/>
                </a:lnTo>
                <a:lnTo>
                  <a:pt x="36" y="88"/>
                </a:lnTo>
                <a:lnTo>
                  <a:pt x="20" y="116"/>
                </a:lnTo>
                <a:close/>
                <a:moveTo>
                  <a:pt x="224" y="36"/>
                </a:moveTo>
                <a:lnTo>
                  <a:pt x="224" y="0"/>
                </a:lnTo>
                <a:lnTo>
                  <a:pt x="188" y="0"/>
                </a:lnTo>
                <a:lnTo>
                  <a:pt x="188" y="36"/>
                </a:lnTo>
                <a:lnTo>
                  <a:pt x="188" y="36"/>
                </a:lnTo>
                <a:lnTo>
                  <a:pt x="206" y="34"/>
                </a:lnTo>
                <a:lnTo>
                  <a:pt x="206" y="34"/>
                </a:lnTo>
                <a:lnTo>
                  <a:pt x="224" y="36"/>
                </a:lnTo>
                <a:lnTo>
                  <a:pt x="224" y="36"/>
                </a:lnTo>
                <a:close/>
                <a:moveTo>
                  <a:pt x="136" y="48"/>
                </a:moveTo>
                <a:lnTo>
                  <a:pt x="118" y="18"/>
                </a:lnTo>
                <a:lnTo>
                  <a:pt x="88" y="36"/>
                </a:lnTo>
                <a:lnTo>
                  <a:pt x="106" y="66"/>
                </a:lnTo>
                <a:lnTo>
                  <a:pt x="106" y="66"/>
                </a:lnTo>
                <a:lnTo>
                  <a:pt x="120" y="56"/>
                </a:lnTo>
                <a:lnTo>
                  <a:pt x="136" y="48"/>
                </a:lnTo>
                <a:lnTo>
                  <a:pt x="136" y="48"/>
                </a:lnTo>
                <a:close/>
                <a:moveTo>
                  <a:pt x="392" y="116"/>
                </a:moveTo>
                <a:lnTo>
                  <a:pt x="374" y="88"/>
                </a:lnTo>
                <a:lnTo>
                  <a:pt x="344" y="104"/>
                </a:lnTo>
                <a:lnTo>
                  <a:pt x="344" y="104"/>
                </a:lnTo>
                <a:lnTo>
                  <a:pt x="354" y="120"/>
                </a:lnTo>
                <a:lnTo>
                  <a:pt x="362" y="134"/>
                </a:lnTo>
                <a:lnTo>
                  <a:pt x="392" y="116"/>
                </a:lnTo>
                <a:close/>
                <a:moveTo>
                  <a:pt x="324" y="36"/>
                </a:moveTo>
                <a:lnTo>
                  <a:pt x="294" y="18"/>
                </a:lnTo>
                <a:lnTo>
                  <a:pt x="276" y="48"/>
                </a:lnTo>
                <a:lnTo>
                  <a:pt x="276" y="48"/>
                </a:lnTo>
                <a:lnTo>
                  <a:pt x="292" y="56"/>
                </a:lnTo>
                <a:lnTo>
                  <a:pt x="306" y="66"/>
                </a:lnTo>
                <a:lnTo>
                  <a:pt x="324" y="36"/>
                </a:lnTo>
                <a:close/>
                <a:moveTo>
                  <a:pt x="36" y="204"/>
                </a:moveTo>
                <a:lnTo>
                  <a:pt x="36" y="204"/>
                </a:lnTo>
                <a:lnTo>
                  <a:pt x="36" y="188"/>
                </a:lnTo>
                <a:lnTo>
                  <a:pt x="0" y="188"/>
                </a:lnTo>
                <a:lnTo>
                  <a:pt x="0" y="222"/>
                </a:lnTo>
                <a:lnTo>
                  <a:pt x="36" y="222"/>
                </a:lnTo>
                <a:lnTo>
                  <a:pt x="36" y="222"/>
                </a:lnTo>
                <a:lnTo>
                  <a:pt x="36" y="204"/>
                </a:lnTo>
                <a:lnTo>
                  <a:pt x="36" y="204"/>
                </a:lnTo>
                <a:close/>
                <a:moveTo>
                  <a:pt x="376" y="188"/>
                </a:moveTo>
                <a:lnTo>
                  <a:pt x="376" y="188"/>
                </a:lnTo>
                <a:lnTo>
                  <a:pt x="376" y="204"/>
                </a:lnTo>
                <a:lnTo>
                  <a:pt x="376" y="204"/>
                </a:lnTo>
                <a:lnTo>
                  <a:pt x="374" y="222"/>
                </a:lnTo>
                <a:lnTo>
                  <a:pt x="410" y="222"/>
                </a:lnTo>
                <a:lnTo>
                  <a:pt x="410" y="188"/>
                </a:lnTo>
                <a:lnTo>
                  <a:pt x="376" y="188"/>
                </a:lnTo>
                <a:close/>
                <a:moveTo>
                  <a:pt x="346" y="306"/>
                </a:moveTo>
                <a:lnTo>
                  <a:pt x="374" y="322"/>
                </a:lnTo>
                <a:lnTo>
                  <a:pt x="392" y="292"/>
                </a:lnTo>
                <a:lnTo>
                  <a:pt x="360" y="274"/>
                </a:lnTo>
                <a:lnTo>
                  <a:pt x="360" y="274"/>
                </a:lnTo>
                <a:lnTo>
                  <a:pt x="346" y="306"/>
                </a:lnTo>
                <a:lnTo>
                  <a:pt x="346" y="306"/>
                </a:lnTo>
                <a:close/>
                <a:moveTo>
                  <a:pt x="20" y="292"/>
                </a:moveTo>
                <a:lnTo>
                  <a:pt x="36" y="322"/>
                </a:lnTo>
                <a:lnTo>
                  <a:pt x="64" y="306"/>
                </a:lnTo>
                <a:lnTo>
                  <a:pt x="64" y="306"/>
                </a:lnTo>
                <a:lnTo>
                  <a:pt x="50" y="274"/>
                </a:lnTo>
                <a:lnTo>
                  <a:pt x="20" y="2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 u="sng"/>
          </a:p>
        </p:txBody>
      </p:sp>
      <p:sp>
        <p:nvSpPr>
          <p:cNvPr id="43" name="椭圆 42"/>
          <p:cNvSpPr/>
          <p:nvPr/>
        </p:nvSpPr>
        <p:spPr>
          <a:xfrm>
            <a:off x="3693634" y="1994620"/>
            <a:ext cx="1936001" cy="193600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5" name="椭圆 44"/>
          <p:cNvSpPr/>
          <p:nvPr/>
        </p:nvSpPr>
        <p:spPr>
          <a:xfrm>
            <a:off x="4208765" y="5009183"/>
            <a:ext cx="912536" cy="912536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3"/>
          <p:cNvCxnSpPr/>
          <p:nvPr/>
        </p:nvCxnSpPr>
        <p:spPr>
          <a:xfrm>
            <a:off x="4662539" y="-325548"/>
            <a:ext cx="0" cy="1374935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4116001" y="1049387"/>
            <a:ext cx="1093084" cy="1093084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弧形 8"/>
          <p:cNvSpPr/>
          <p:nvPr/>
        </p:nvSpPr>
        <p:spPr>
          <a:xfrm rot="5400000" flipV="1">
            <a:off x="4654671" y="2245473"/>
            <a:ext cx="867003" cy="867003"/>
          </a:xfrm>
          <a:prstGeom prst="arc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9" tIns="45719" rIns="91439" bIns="45719"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7" name="直接连接符 9"/>
          <p:cNvCxnSpPr/>
          <p:nvPr/>
        </p:nvCxnSpPr>
        <p:spPr>
          <a:xfrm>
            <a:off x="4654670" y="2142473"/>
            <a:ext cx="0" cy="542855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11"/>
          <p:cNvCxnSpPr/>
          <p:nvPr/>
        </p:nvCxnSpPr>
        <p:spPr>
          <a:xfrm rot="5400000">
            <a:off x="5359598" y="2841053"/>
            <a:ext cx="0" cy="542855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5631029" y="2760211"/>
            <a:ext cx="704532" cy="704532"/>
          </a:xfrm>
          <a:prstGeom prst="ellipse">
            <a:avLst/>
          </a:prstGeom>
          <a:noFill/>
          <a:ln w="222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650329" y="2760211"/>
            <a:ext cx="704532" cy="704532"/>
          </a:xfrm>
          <a:prstGeom prst="ellipse">
            <a:avLst/>
          </a:prstGeom>
          <a:noFill/>
          <a:ln w="222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15" name="直接连接符 19"/>
          <p:cNvCxnSpPr/>
          <p:nvPr/>
        </p:nvCxnSpPr>
        <p:spPr>
          <a:xfrm flipH="1">
            <a:off x="6335563" y="3114971"/>
            <a:ext cx="1314767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21"/>
          <p:cNvCxnSpPr/>
          <p:nvPr/>
        </p:nvCxnSpPr>
        <p:spPr>
          <a:xfrm flipH="1">
            <a:off x="8354861" y="3115945"/>
            <a:ext cx="1314767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弧形 22"/>
          <p:cNvSpPr/>
          <p:nvPr/>
        </p:nvSpPr>
        <p:spPr>
          <a:xfrm>
            <a:off x="9229775" y="3118825"/>
            <a:ext cx="867003" cy="867003"/>
          </a:xfrm>
          <a:prstGeom prst="arc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9" tIns="45719" rIns="91439" bIns="45719"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18" name="直接连接符 23"/>
          <p:cNvCxnSpPr/>
          <p:nvPr/>
        </p:nvCxnSpPr>
        <p:spPr>
          <a:xfrm>
            <a:off x="10096775" y="3547567"/>
            <a:ext cx="0" cy="952999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9333487" y="4505329"/>
            <a:ext cx="1526585" cy="1526585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22" name="直接连接符 28"/>
          <p:cNvCxnSpPr/>
          <p:nvPr/>
        </p:nvCxnSpPr>
        <p:spPr>
          <a:xfrm>
            <a:off x="10096775" y="6031914"/>
            <a:ext cx="0" cy="952999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332095" y="1267633"/>
            <a:ext cx="825673" cy="646329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algn="r" defTabSz="914400"/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MARCH</a:t>
            </a:r>
          </a:p>
          <a:p>
            <a:pPr algn="r" defTabSz="914400"/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113045" y="3465918"/>
            <a:ext cx="1308815" cy="625682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359603" y="3535300"/>
            <a:ext cx="825673" cy="646329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algn="r" defTabSz="914400"/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MARCH</a:t>
            </a:r>
          </a:p>
          <a:p>
            <a:pPr algn="r" defTabSz="914400"/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088979" y="3447414"/>
            <a:ext cx="1308815" cy="625682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7335537" y="3516796"/>
            <a:ext cx="825673" cy="646329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algn="r" defTabSz="914400"/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MARCH</a:t>
            </a:r>
          </a:p>
          <a:p>
            <a:pPr algn="r" defTabSz="914400"/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032910" y="5326744"/>
            <a:ext cx="825672" cy="646329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algn="ctr" defTabSz="914400"/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MARCH</a:t>
            </a:r>
          </a:p>
          <a:p>
            <a:pPr algn="ctr" defTabSz="914400"/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250851" y="1563357"/>
            <a:ext cx="1308815" cy="625682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433087" y="948773"/>
            <a:ext cx="4404704" cy="1159033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433089" y="573552"/>
            <a:ext cx="2236508" cy="400108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5954785" y="4998436"/>
            <a:ext cx="3452428" cy="900244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defTabSz="914400">
              <a:lnSpc>
                <a:spcPts val="21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</a:t>
            </a:r>
            <a:endParaRPr lang="en-US" altLang="zh-CN" sz="1600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954785" y="4623216"/>
            <a:ext cx="2236508" cy="400108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grpSp>
        <p:nvGrpSpPr>
          <p:cNvPr id="36" name="组 35"/>
          <p:cNvGrpSpPr/>
          <p:nvPr/>
        </p:nvGrpSpPr>
        <p:grpSpPr>
          <a:xfrm>
            <a:off x="5138211" y="4658953"/>
            <a:ext cx="615064" cy="617659"/>
            <a:chOff x="3378200" y="2806700"/>
            <a:chExt cx="752475" cy="755650"/>
          </a:xfrm>
          <a:solidFill>
            <a:schemeClr val="bg1"/>
          </a:solidFill>
        </p:grpSpPr>
        <p:sp>
          <p:nvSpPr>
            <p:cNvPr id="37" name="Freeform 122"/>
            <p:cNvSpPr>
              <a:spLocks noEditPoints="1"/>
            </p:cNvSpPr>
            <p:nvPr/>
          </p:nvSpPr>
          <p:spPr bwMode="auto">
            <a:xfrm>
              <a:off x="3378200" y="2806700"/>
              <a:ext cx="752475" cy="755650"/>
            </a:xfrm>
            <a:custGeom>
              <a:avLst/>
              <a:gdLst/>
              <a:ahLst/>
              <a:cxnLst>
                <a:cxn ang="0">
                  <a:pos x="212" y="2"/>
                </a:cxn>
                <a:cxn ang="0">
                  <a:pos x="144" y="20"/>
                </a:cxn>
                <a:cxn ang="0">
                  <a:pos x="86" y="56"/>
                </a:cxn>
                <a:cxn ang="0">
                  <a:pos x="40" y="106"/>
                </a:cxn>
                <a:cxn ang="0">
                  <a:pos x="10" y="168"/>
                </a:cxn>
                <a:cxn ang="0">
                  <a:pos x="0" y="238"/>
                </a:cxn>
                <a:cxn ang="0">
                  <a:pos x="4" y="286"/>
                </a:cxn>
                <a:cxn ang="0">
                  <a:pos x="28" y="352"/>
                </a:cxn>
                <a:cxn ang="0">
                  <a:pos x="68" y="406"/>
                </a:cxn>
                <a:cxn ang="0">
                  <a:pos x="124" y="446"/>
                </a:cxn>
                <a:cxn ang="0">
                  <a:pos x="188" y="470"/>
                </a:cxn>
                <a:cxn ang="0">
                  <a:pos x="236" y="476"/>
                </a:cxn>
                <a:cxn ang="0">
                  <a:pos x="308" y="464"/>
                </a:cxn>
                <a:cxn ang="0">
                  <a:pos x="370" y="434"/>
                </a:cxn>
                <a:cxn ang="0">
                  <a:pos x="420" y="390"/>
                </a:cxn>
                <a:cxn ang="0">
                  <a:pos x="456" y="330"/>
                </a:cxn>
                <a:cxn ang="0">
                  <a:pos x="472" y="262"/>
                </a:cxn>
                <a:cxn ang="0">
                  <a:pos x="472" y="214"/>
                </a:cxn>
                <a:cxn ang="0">
                  <a:pos x="456" y="146"/>
                </a:cxn>
                <a:cxn ang="0">
                  <a:pos x="420" y="88"/>
                </a:cxn>
                <a:cxn ang="0">
                  <a:pos x="370" y="42"/>
                </a:cxn>
                <a:cxn ang="0">
                  <a:pos x="308" y="12"/>
                </a:cxn>
                <a:cxn ang="0">
                  <a:pos x="236" y="0"/>
                </a:cxn>
                <a:cxn ang="0">
                  <a:pos x="236" y="438"/>
                </a:cxn>
                <a:cxn ang="0">
                  <a:pos x="178" y="430"/>
                </a:cxn>
                <a:cxn ang="0">
                  <a:pos x="124" y="404"/>
                </a:cxn>
                <a:cxn ang="0">
                  <a:pos x="82" y="366"/>
                </a:cxn>
                <a:cxn ang="0">
                  <a:pos x="52" y="316"/>
                </a:cxn>
                <a:cxn ang="0">
                  <a:pos x="38" y="258"/>
                </a:cxn>
                <a:cxn ang="0">
                  <a:pos x="38" y="218"/>
                </a:cxn>
                <a:cxn ang="0">
                  <a:pos x="52" y="160"/>
                </a:cxn>
                <a:cxn ang="0">
                  <a:pos x="82" y="110"/>
                </a:cxn>
                <a:cxn ang="0">
                  <a:pos x="124" y="72"/>
                </a:cxn>
                <a:cxn ang="0">
                  <a:pos x="178" y="46"/>
                </a:cxn>
                <a:cxn ang="0">
                  <a:pos x="236" y="38"/>
                </a:cxn>
                <a:cxn ang="0">
                  <a:pos x="278" y="42"/>
                </a:cxn>
                <a:cxn ang="0">
                  <a:pos x="332" y="62"/>
                </a:cxn>
                <a:cxn ang="0">
                  <a:pos x="378" y="96"/>
                </a:cxn>
                <a:cxn ang="0">
                  <a:pos x="414" y="142"/>
                </a:cxn>
                <a:cxn ang="0">
                  <a:pos x="434" y="198"/>
                </a:cxn>
                <a:cxn ang="0">
                  <a:pos x="438" y="238"/>
                </a:cxn>
                <a:cxn ang="0">
                  <a:pos x="428" y="298"/>
                </a:cxn>
                <a:cxn ang="0">
                  <a:pos x="404" y="350"/>
                </a:cxn>
                <a:cxn ang="0">
                  <a:pos x="364" y="392"/>
                </a:cxn>
                <a:cxn ang="0">
                  <a:pos x="314" y="424"/>
                </a:cxn>
                <a:cxn ang="0">
                  <a:pos x="258" y="438"/>
                </a:cxn>
              </a:cxnLst>
              <a:rect l="0" t="0" r="r" b="b"/>
              <a:pathLst>
                <a:path w="474" h="476">
                  <a:moveTo>
                    <a:pt x="236" y="0"/>
                  </a:moveTo>
                  <a:lnTo>
                    <a:pt x="236" y="0"/>
                  </a:lnTo>
                  <a:lnTo>
                    <a:pt x="212" y="2"/>
                  </a:lnTo>
                  <a:lnTo>
                    <a:pt x="188" y="6"/>
                  </a:lnTo>
                  <a:lnTo>
                    <a:pt x="166" y="12"/>
                  </a:lnTo>
                  <a:lnTo>
                    <a:pt x="144" y="20"/>
                  </a:lnTo>
                  <a:lnTo>
                    <a:pt x="124" y="30"/>
                  </a:lnTo>
                  <a:lnTo>
                    <a:pt x="104" y="42"/>
                  </a:lnTo>
                  <a:lnTo>
                    <a:pt x="86" y="56"/>
                  </a:lnTo>
                  <a:lnTo>
                    <a:pt x="68" y="70"/>
                  </a:lnTo>
                  <a:lnTo>
                    <a:pt x="54" y="88"/>
                  </a:lnTo>
                  <a:lnTo>
                    <a:pt x="40" y="106"/>
                  </a:lnTo>
                  <a:lnTo>
                    <a:pt x="28" y="126"/>
                  </a:lnTo>
                  <a:lnTo>
                    <a:pt x="18" y="146"/>
                  </a:lnTo>
                  <a:lnTo>
                    <a:pt x="10" y="168"/>
                  </a:lnTo>
                  <a:lnTo>
                    <a:pt x="4" y="190"/>
                  </a:lnTo>
                  <a:lnTo>
                    <a:pt x="0" y="214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4" y="286"/>
                  </a:lnTo>
                  <a:lnTo>
                    <a:pt x="10" y="308"/>
                  </a:lnTo>
                  <a:lnTo>
                    <a:pt x="18" y="330"/>
                  </a:lnTo>
                  <a:lnTo>
                    <a:pt x="28" y="352"/>
                  </a:lnTo>
                  <a:lnTo>
                    <a:pt x="40" y="370"/>
                  </a:lnTo>
                  <a:lnTo>
                    <a:pt x="54" y="390"/>
                  </a:lnTo>
                  <a:lnTo>
                    <a:pt x="68" y="406"/>
                  </a:lnTo>
                  <a:lnTo>
                    <a:pt x="86" y="422"/>
                  </a:lnTo>
                  <a:lnTo>
                    <a:pt x="104" y="434"/>
                  </a:lnTo>
                  <a:lnTo>
                    <a:pt x="124" y="446"/>
                  </a:lnTo>
                  <a:lnTo>
                    <a:pt x="144" y="456"/>
                  </a:lnTo>
                  <a:lnTo>
                    <a:pt x="166" y="464"/>
                  </a:lnTo>
                  <a:lnTo>
                    <a:pt x="188" y="470"/>
                  </a:lnTo>
                  <a:lnTo>
                    <a:pt x="212" y="474"/>
                  </a:lnTo>
                  <a:lnTo>
                    <a:pt x="236" y="476"/>
                  </a:lnTo>
                  <a:lnTo>
                    <a:pt x="236" y="476"/>
                  </a:lnTo>
                  <a:lnTo>
                    <a:pt x="260" y="474"/>
                  </a:lnTo>
                  <a:lnTo>
                    <a:pt x="284" y="470"/>
                  </a:lnTo>
                  <a:lnTo>
                    <a:pt x="308" y="464"/>
                  </a:lnTo>
                  <a:lnTo>
                    <a:pt x="330" y="456"/>
                  </a:lnTo>
                  <a:lnTo>
                    <a:pt x="350" y="446"/>
                  </a:lnTo>
                  <a:lnTo>
                    <a:pt x="370" y="434"/>
                  </a:lnTo>
                  <a:lnTo>
                    <a:pt x="388" y="422"/>
                  </a:lnTo>
                  <a:lnTo>
                    <a:pt x="404" y="406"/>
                  </a:lnTo>
                  <a:lnTo>
                    <a:pt x="420" y="390"/>
                  </a:lnTo>
                  <a:lnTo>
                    <a:pt x="434" y="370"/>
                  </a:lnTo>
                  <a:lnTo>
                    <a:pt x="446" y="352"/>
                  </a:lnTo>
                  <a:lnTo>
                    <a:pt x="456" y="330"/>
                  </a:lnTo>
                  <a:lnTo>
                    <a:pt x="464" y="308"/>
                  </a:lnTo>
                  <a:lnTo>
                    <a:pt x="470" y="286"/>
                  </a:lnTo>
                  <a:lnTo>
                    <a:pt x="472" y="262"/>
                  </a:lnTo>
                  <a:lnTo>
                    <a:pt x="474" y="238"/>
                  </a:lnTo>
                  <a:lnTo>
                    <a:pt x="474" y="238"/>
                  </a:lnTo>
                  <a:lnTo>
                    <a:pt x="472" y="214"/>
                  </a:lnTo>
                  <a:lnTo>
                    <a:pt x="470" y="190"/>
                  </a:lnTo>
                  <a:lnTo>
                    <a:pt x="464" y="168"/>
                  </a:lnTo>
                  <a:lnTo>
                    <a:pt x="456" y="146"/>
                  </a:lnTo>
                  <a:lnTo>
                    <a:pt x="446" y="126"/>
                  </a:lnTo>
                  <a:lnTo>
                    <a:pt x="434" y="106"/>
                  </a:lnTo>
                  <a:lnTo>
                    <a:pt x="420" y="88"/>
                  </a:lnTo>
                  <a:lnTo>
                    <a:pt x="404" y="70"/>
                  </a:lnTo>
                  <a:lnTo>
                    <a:pt x="388" y="56"/>
                  </a:lnTo>
                  <a:lnTo>
                    <a:pt x="370" y="42"/>
                  </a:lnTo>
                  <a:lnTo>
                    <a:pt x="350" y="30"/>
                  </a:lnTo>
                  <a:lnTo>
                    <a:pt x="330" y="20"/>
                  </a:lnTo>
                  <a:lnTo>
                    <a:pt x="308" y="12"/>
                  </a:lnTo>
                  <a:lnTo>
                    <a:pt x="284" y="6"/>
                  </a:lnTo>
                  <a:lnTo>
                    <a:pt x="260" y="2"/>
                  </a:lnTo>
                  <a:lnTo>
                    <a:pt x="236" y="0"/>
                  </a:lnTo>
                  <a:lnTo>
                    <a:pt x="236" y="0"/>
                  </a:lnTo>
                  <a:close/>
                  <a:moveTo>
                    <a:pt x="236" y="438"/>
                  </a:moveTo>
                  <a:lnTo>
                    <a:pt x="236" y="438"/>
                  </a:lnTo>
                  <a:lnTo>
                    <a:pt x="216" y="438"/>
                  </a:lnTo>
                  <a:lnTo>
                    <a:pt x="196" y="434"/>
                  </a:lnTo>
                  <a:lnTo>
                    <a:pt x="178" y="430"/>
                  </a:lnTo>
                  <a:lnTo>
                    <a:pt x="158" y="424"/>
                  </a:lnTo>
                  <a:lnTo>
                    <a:pt x="142" y="414"/>
                  </a:lnTo>
                  <a:lnTo>
                    <a:pt x="124" y="404"/>
                  </a:lnTo>
                  <a:lnTo>
                    <a:pt x="110" y="392"/>
                  </a:lnTo>
                  <a:lnTo>
                    <a:pt x="94" y="380"/>
                  </a:lnTo>
                  <a:lnTo>
                    <a:pt x="82" y="366"/>
                  </a:lnTo>
                  <a:lnTo>
                    <a:pt x="70" y="350"/>
                  </a:lnTo>
                  <a:lnTo>
                    <a:pt x="60" y="334"/>
                  </a:lnTo>
                  <a:lnTo>
                    <a:pt x="52" y="316"/>
                  </a:lnTo>
                  <a:lnTo>
                    <a:pt x="46" y="298"/>
                  </a:lnTo>
                  <a:lnTo>
                    <a:pt x="40" y="278"/>
                  </a:lnTo>
                  <a:lnTo>
                    <a:pt x="38" y="25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8" y="218"/>
                  </a:lnTo>
                  <a:lnTo>
                    <a:pt x="40" y="198"/>
                  </a:lnTo>
                  <a:lnTo>
                    <a:pt x="46" y="178"/>
                  </a:lnTo>
                  <a:lnTo>
                    <a:pt x="52" y="160"/>
                  </a:lnTo>
                  <a:lnTo>
                    <a:pt x="60" y="142"/>
                  </a:lnTo>
                  <a:lnTo>
                    <a:pt x="70" y="126"/>
                  </a:lnTo>
                  <a:lnTo>
                    <a:pt x="82" y="110"/>
                  </a:lnTo>
                  <a:lnTo>
                    <a:pt x="94" y="96"/>
                  </a:lnTo>
                  <a:lnTo>
                    <a:pt x="110" y="84"/>
                  </a:lnTo>
                  <a:lnTo>
                    <a:pt x="124" y="72"/>
                  </a:lnTo>
                  <a:lnTo>
                    <a:pt x="142" y="62"/>
                  </a:lnTo>
                  <a:lnTo>
                    <a:pt x="158" y="54"/>
                  </a:lnTo>
                  <a:lnTo>
                    <a:pt x="178" y="46"/>
                  </a:lnTo>
                  <a:lnTo>
                    <a:pt x="196" y="42"/>
                  </a:lnTo>
                  <a:lnTo>
                    <a:pt x="216" y="38"/>
                  </a:lnTo>
                  <a:lnTo>
                    <a:pt x="236" y="38"/>
                  </a:lnTo>
                  <a:lnTo>
                    <a:pt x="236" y="38"/>
                  </a:lnTo>
                  <a:lnTo>
                    <a:pt x="258" y="38"/>
                  </a:lnTo>
                  <a:lnTo>
                    <a:pt x="278" y="42"/>
                  </a:lnTo>
                  <a:lnTo>
                    <a:pt x="296" y="46"/>
                  </a:lnTo>
                  <a:lnTo>
                    <a:pt x="314" y="54"/>
                  </a:lnTo>
                  <a:lnTo>
                    <a:pt x="332" y="62"/>
                  </a:lnTo>
                  <a:lnTo>
                    <a:pt x="348" y="72"/>
                  </a:lnTo>
                  <a:lnTo>
                    <a:pt x="364" y="84"/>
                  </a:lnTo>
                  <a:lnTo>
                    <a:pt x="378" y="96"/>
                  </a:lnTo>
                  <a:lnTo>
                    <a:pt x="392" y="110"/>
                  </a:lnTo>
                  <a:lnTo>
                    <a:pt x="404" y="126"/>
                  </a:lnTo>
                  <a:lnTo>
                    <a:pt x="414" y="142"/>
                  </a:lnTo>
                  <a:lnTo>
                    <a:pt x="422" y="160"/>
                  </a:lnTo>
                  <a:lnTo>
                    <a:pt x="428" y="178"/>
                  </a:lnTo>
                  <a:lnTo>
                    <a:pt x="434" y="198"/>
                  </a:lnTo>
                  <a:lnTo>
                    <a:pt x="436" y="218"/>
                  </a:lnTo>
                  <a:lnTo>
                    <a:pt x="438" y="238"/>
                  </a:lnTo>
                  <a:lnTo>
                    <a:pt x="438" y="238"/>
                  </a:lnTo>
                  <a:lnTo>
                    <a:pt x="436" y="258"/>
                  </a:lnTo>
                  <a:lnTo>
                    <a:pt x="434" y="278"/>
                  </a:lnTo>
                  <a:lnTo>
                    <a:pt x="428" y="298"/>
                  </a:lnTo>
                  <a:lnTo>
                    <a:pt x="422" y="316"/>
                  </a:lnTo>
                  <a:lnTo>
                    <a:pt x="414" y="334"/>
                  </a:lnTo>
                  <a:lnTo>
                    <a:pt x="404" y="350"/>
                  </a:lnTo>
                  <a:lnTo>
                    <a:pt x="392" y="366"/>
                  </a:lnTo>
                  <a:lnTo>
                    <a:pt x="378" y="380"/>
                  </a:lnTo>
                  <a:lnTo>
                    <a:pt x="364" y="392"/>
                  </a:lnTo>
                  <a:lnTo>
                    <a:pt x="348" y="404"/>
                  </a:lnTo>
                  <a:lnTo>
                    <a:pt x="332" y="414"/>
                  </a:lnTo>
                  <a:lnTo>
                    <a:pt x="314" y="424"/>
                  </a:lnTo>
                  <a:lnTo>
                    <a:pt x="296" y="430"/>
                  </a:lnTo>
                  <a:lnTo>
                    <a:pt x="278" y="434"/>
                  </a:lnTo>
                  <a:lnTo>
                    <a:pt x="258" y="438"/>
                  </a:lnTo>
                  <a:lnTo>
                    <a:pt x="236" y="438"/>
                  </a:lnTo>
                  <a:lnTo>
                    <a:pt x="236" y="4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 u="sng"/>
            </a:p>
          </p:txBody>
        </p:sp>
        <p:sp>
          <p:nvSpPr>
            <p:cNvPr id="38" name="Freeform 123"/>
            <p:cNvSpPr/>
            <p:nvPr/>
          </p:nvSpPr>
          <p:spPr bwMode="auto">
            <a:xfrm>
              <a:off x="3609975" y="2965450"/>
              <a:ext cx="288925" cy="438150"/>
            </a:xfrm>
            <a:custGeom>
              <a:avLst/>
              <a:gdLst/>
              <a:ahLst/>
              <a:cxnLst>
                <a:cxn ang="0">
                  <a:pos x="182" y="168"/>
                </a:cxn>
                <a:cxn ang="0">
                  <a:pos x="172" y="144"/>
                </a:cxn>
                <a:cxn ang="0">
                  <a:pos x="154" y="126"/>
                </a:cxn>
                <a:cxn ang="0">
                  <a:pos x="126" y="116"/>
                </a:cxn>
                <a:cxn ang="0">
                  <a:pos x="76" y="104"/>
                </a:cxn>
                <a:cxn ang="0">
                  <a:pos x="66" y="94"/>
                </a:cxn>
                <a:cxn ang="0">
                  <a:pos x="66" y="80"/>
                </a:cxn>
                <a:cxn ang="0">
                  <a:pos x="78" y="68"/>
                </a:cxn>
                <a:cxn ang="0">
                  <a:pos x="92" y="66"/>
                </a:cxn>
                <a:cxn ang="0">
                  <a:pos x="116" y="72"/>
                </a:cxn>
                <a:cxn ang="0">
                  <a:pos x="128" y="84"/>
                </a:cxn>
                <a:cxn ang="0">
                  <a:pos x="130" y="86"/>
                </a:cxn>
                <a:cxn ang="0">
                  <a:pos x="172" y="88"/>
                </a:cxn>
                <a:cxn ang="0">
                  <a:pos x="178" y="84"/>
                </a:cxn>
                <a:cxn ang="0">
                  <a:pos x="176" y="78"/>
                </a:cxn>
                <a:cxn ang="0">
                  <a:pos x="160" y="52"/>
                </a:cxn>
                <a:cxn ang="0">
                  <a:pos x="136" y="36"/>
                </a:cxn>
                <a:cxn ang="0">
                  <a:pos x="114" y="8"/>
                </a:cxn>
                <a:cxn ang="0">
                  <a:pos x="112" y="2"/>
                </a:cxn>
                <a:cxn ang="0">
                  <a:pos x="76" y="0"/>
                </a:cxn>
                <a:cxn ang="0">
                  <a:pos x="70" y="2"/>
                </a:cxn>
                <a:cxn ang="0">
                  <a:pos x="68" y="30"/>
                </a:cxn>
                <a:cxn ang="0">
                  <a:pos x="34" y="46"/>
                </a:cxn>
                <a:cxn ang="0">
                  <a:pos x="18" y="64"/>
                </a:cxn>
                <a:cxn ang="0">
                  <a:pos x="10" y="96"/>
                </a:cxn>
                <a:cxn ang="0">
                  <a:pos x="14" y="116"/>
                </a:cxn>
                <a:cxn ang="0">
                  <a:pos x="24" y="134"/>
                </a:cxn>
                <a:cxn ang="0">
                  <a:pos x="70" y="156"/>
                </a:cxn>
                <a:cxn ang="0">
                  <a:pos x="108" y="166"/>
                </a:cxn>
                <a:cxn ang="0">
                  <a:pos x="124" y="178"/>
                </a:cxn>
                <a:cxn ang="0">
                  <a:pos x="124" y="194"/>
                </a:cxn>
                <a:cxn ang="0">
                  <a:pos x="94" y="206"/>
                </a:cxn>
                <a:cxn ang="0">
                  <a:pos x="72" y="202"/>
                </a:cxn>
                <a:cxn ang="0">
                  <a:pos x="60" y="194"/>
                </a:cxn>
                <a:cxn ang="0">
                  <a:pos x="52" y="182"/>
                </a:cxn>
                <a:cxn ang="0">
                  <a:pos x="50" y="180"/>
                </a:cxn>
                <a:cxn ang="0">
                  <a:pos x="4" y="180"/>
                </a:cxn>
                <a:cxn ang="0">
                  <a:pos x="0" y="184"/>
                </a:cxn>
                <a:cxn ang="0">
                  <a:pos x="4" y="198"/>
                </a:cxn>
                <a:cxn ang="0">
                  <a:pos x="24" y="226"/>
                </a:cxn>
                <a:cxn ang="0">
                  <a:pos x="56" y="242"/>
                </a:cxn>
                <a:cxn ang="0">
                  <a:pos x="68" y="268"/>
                </a:cxn>
                <a:cxn ang="0">
                  <a:pos x="76" y="276"/>
                </a:cxn>
                <a:cxn ang="0">
                  <a:pos x="108" y="276"/>
                </a:cxn>
                <a:cxn ang="0">
                  <a:pos x="114" y="268"/>
                </a:cxn>
                <a:cxn ang="0">
                  <a:pos x="128" y="242"/>
                </a:cxn>
                <a:cxn ang="0">
                  <a:pos x="162" y="224"/>
                </a:cxn>
                <a:cxn ang="0">
                  <a:pos x="178" y="202"/>
                </a:cxn>
                <a:cxn ang="0">
                  <a:pos x="182" y="178"/>
                </a:cxn>
              </a:cxnLst>
              <a:rect l="0" t="0" r="r" b="b"/>
              <a:pathLst>
                <a:path w="182" h="276">
                  <a:moveTo>
                    <a:pt x="182" y="178"/>
                  </a:moveTo>
                  <a:lnTo>
                    <a:pt x="182" y="178"/>
                  </a:lnTo>
                  <a:lnTo>
                    <a:pt x="182" y="168"/>
                  </a:lnTo>
                  <a:lnTo>
                    <a:pt x="180" y="158"/>
                  </a:lnTo>
                  <a:lnTo>
                    <a:pt x="176" y="150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60" y="130"/>
                  </a:lnTo>
                  <a:lnTo>
                    <a:pt x="154" y="126"/>
                  </a:lnTo>
                  <a:lnTo>
                    <a:pt x="146" y="122"/>
                  </a:lnTo>
                  <a:lnTo>
                    <a:pt x="146" y="122"/>
                  </a:lnTo>
                  <a:lnTo>
                    <a:pt x="126" y="116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76" y="104"/>
                  </a:lnTo>
                  <a:lnTo>
                    <a:pt x="70" y="100"/>
                  </a:lnTo>
                  <a:lnTo>
                    <a:pt x="70" y="100"/>
                  </a:lnTo>
                  <a:lnTo>
                    <a:pt x="66" y="94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6" y="80"/>
                  </a:lnTo>
                  <a:lnTo>
                    <a:pt x="68" y="74"/>
                  </a:lnTo>
                  <a:lnTo>
                    <a:pt x="72" y="70"/>
                  </a:lnTo>
                  <a:lnTo>
                    <a:pt x="78" y="68"/>
                  </a:lnTo>
                  <a:lnTo>
                    <a:pt x="84" y="66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100" y="66"/>
                  </a:lnTo>
                  <a:lnTo>
                    <a:pt x="108" y="68"/>
                  </a:lnTo>
                  <a:lnTo>
                    <a:pt x="116" y="72"/>
                  </a:lnTo>
                  <a:lnTo>
                    <a:pt x="122" y="76"/>
                  </a:lnTo>
                  <a:lnTo>
                    <a:pt x="122" y="76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6"/>
                  </a:lnTo>
                  <a:lnTo>
                    <a:pt x="130" y="86"/>
                  </a:lnTo>
                  <a:lnTo>
                    <a:pt x="130" y="88"/>
                  </a:lnTo>
                  <a:lnTo>
                    <a:pt x="134" y="88"/>
                  </a:lnTo>
                  <a:lnTo>
                    <a:pt x="172" y="88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78" y="84"/>
                  </a:lnTo>
                  <a:lnTo>
                    <a:pt x="178" y="84"/>
                  </a:lnTo>
                  <a:lnTo>
                    <a:pt x="176" y="78"/>
                  </a:lnTo>
                  <a:lnTo>
                    <a:pt x="176" y="78"/>
                  </a:lnTo>
                  <a:lnTo>
                    <a:pt x="172" y="68"/>
                  </a:lnTo>
                  <a:lnTo>
                    <a:pt x="166" y="60"/>
                  </a:lnTo>
                  <a:lnTo>
                    <a:pt x="160" y="52"/>
                  </a:lnTo>
                  <a:lnTo>
                    <a:pt x="152" y="46"/>
                  </a:lnTo>
                  <a:lnTo>
                    <a:pt x="144" y="40"/>
                  </a:lnTo>
                  <a:lnTo>
                    <a:pt x="136" y="36"/>
                  </a:lnTo>
                  <a:lnTo>
                    <a:pt x="124" y="32"/>
                  </a:lnTo>
                  <a:lnTo>
                    <a:pt x="114" y="30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14" y="4"/>
                  </a:lnTo>
                  <a:lnTo>
                    <a:pt x="112" y="2"/>
                  </a:lnTo>
                  <a:lnTo>
                    <a:pt x="108" y="0"/>
                  </a:lnTo>
                  <a:lnTo>
                    <a:pt x="10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0" y="2"/>
                  </a:lnTo>
                  <a:lnTo>
                    <a:pt x="68" y="8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54" y="34"/>
                  </a:lnTo>
                  <a:lnTo>
                    <a:pt x="44" y="40"/>
                  </a:lnTo>
                  <a:lnTo>
                    <a:pt x="34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18" y="64"/>
                  </a:lnTo>
                  <a:lnTo>
                    <a:pt x="14" y="74"/>
                  </a:lnTo>
                  <a:lnTo>
                    <a:pt x="10" y="84"/>
                  </a:lnTo>
                  <a:lnTo>
                    <a:pt x="10" y="96"/>
                  </a:lnTo>
                  <a:lnTo>
                    <a:pt x="10" y="96"/>
                  </a:lnTo>
                  <a:lnTo>
                    <a:pt x="10" y="106"/>
                  </a:lnTo>
                  <a:lnTo>
                    <a:pt x="14" y="116"/>
                  </a:lnTo>
                  <a:lnTo>
                    <a:pt x="18" y="126"/>
                  </a:lnTo>
                  <a:lnTo>
                    <a:pt x="24" y="134"/>
                  </a:lnTo>
                  <a:lnTo>
                    <a:pt x="24" y="134"/>
                  </a:lnTo>
                  <a:lnTo>
                    <a:pt x="34" y="142"/>
                  </a:lnTo>
                  <a:lnTo>
                    <a:pt x="50" y="150"/>
                  </a:lnTo>
                  <a:lnTo>
                    <a:pt x="70" y="156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108" y="166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24" y="178"/>
                  </a:lnTo>
                  <a:lnTo>
                    <a:pt x="126" y="186"/>
                  </a:lnTo>
                  <a:lnTo>
                    <a:pt x="126" y="186"/>
                  </a:lnTo>
                  <a:lnTo>
                    <a:pt x="124" y="194"/>
                  </a:lnTo>
                  <a:lnTo>
                    <a:pt x="120" y="200"/>
                  </a:lnTo>
                  <a:lnTo>
                    <a:pt x="110" y="204"/>
                  </a:lnTo>
                  <a:lnTo>
                    <a:pt x="94" y="206"/>
                  </a:lnTo>
                  <a:lnTo>
                    <a:pt x="94" y="206"/>
                  </a:lnTo>
                  <a:lnTo>
                    <a:pt x="82" y="206"/>
                  </a:lnTo>
                  <a:lnTo>
                    <a:pt x="72" y="202"/>
                  </a:lnTo>
                  <a:lnTo>
                    <a:pt x="72" y="202"/>
                  </a:lnTo>
                  <a:lnTo>
                    <a:pt x="66" y="200"/>
                  </a:lnTo>
                  <a:lnTo>
                    <a:pt x="60" y="194"/>
                  </a:lnTo>
                  <a:lnTo>
                    <a:pt x="56" y="190"/>
                  </a:lnTo>
                  <a:lnTo>
                    <a:pt x="52" y="184"/>
                  </a:lnTo>
                  <a:lnTo>
                    <a:pt x="52" y="182"/>
                  </a:lnTo>
                  <a:lnTo>
                    <a:pt x="52" y="182"/>
                  </a:lnTo>
                  <a:lnTo>
                    <a:pt x="52" y="182"/>
                  </a:lnTo>
                  <a:lnTo>
                    <a:pt x="50" y="180"/>
                  </a:lnTo>
                  <a:lnTo>
                    <a:pt x="48" y="180"/>
                  </a:lnTo>
                  <a:lnTo>
                    <a:pt x="4" y="180"/>
                  </a:lnTo>
                  <a:lnTo>
                    <a:pt x="4" y="180"/>
                  </a:lnTo>
                  <a:lnTo>
                    <a:pt x="0" y="182"/>
                  </a:lnTo>
                  <a:lnTo>
                    <a:pt x="0" y="184"/>
                  </a:lnTo>
                  <a:lnTo>
                    <a:pt x="0" y="184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4" y="198"/>
                  </a:lnTo>
                  <a:lnTo>
                    <a:pt x="10" y="210"/>
                  </a:lnTo>
                  <a:lnTo>
                    <a:pt x="16" y="218"/>
                  </a:lnTo>
                  <a:lnTo>
                    <a:pt x="24" y="226"/>
                  </a:lnTo>
                  <a:lnTo>
                    <a:pt x="34" y="232"/>
                  </a:lnTo>
                  <a:lnTo>
                    <a:pt x="44" y="238"/>
                  </a:lnTo>
                  <a:lnTo>
                    <a:pt x="56" y="242"/>
                  </a:lnTo>
                  <a:lnTo>
                    <a:pt x="68" y="246"/>
                  </a:lnTo>
                  <a:lnTo>
                    <a:pt x="68" y="268"/>
                  </a:lnTo>
                  <a:lnTo>
                    <a:pt x="68" y="268"/>
                  </a:lnTo>
                  <a:lnTo>
                    <a:pt x="68" y="272"/>
                  </a:lnTo>
                  <a:lnTo>
                    <a:pt x="70" y="274"/>
                  </a:lnTo>
                  <a:lnTo>
                    <a:pt x="76" y="276"/>
                  </a:lnTo>
                  <a:lnTo>
                    <a:pt x="106" y="276"/>
                  </a:lnTo>
                  <a:lnTo>
                    <a:pt x="106" y="276"/>
                  </a:lnTo>
                  <a:lnTo>
                    <a:pt x="108" y="276"/>
                  </a:lnTo>
                  <a:lnTo>
                    <a:pt x="112" y="274"/>
                  </a:lnTo>
                  <a:lnTo>
                    <a:pt x="114" y="272"/>
                  </a:lnTo>
                  <a:lnTo>
                    <a:pt x="114" y="268"/>
                  </a:lnTo>
                  <a:lnTo>
                    <a:pt x="114" y="246"/>
                  </a:lnTo>
                  <a:lnTo>
                    <a:pt x="114" y="246"/>
                  </a:lnTo>
                  <a:lnTo>
                    <a:pt x="128" y="242"/>
                  </a:lnTo>
                  <a:lnTo>
                    <a:pt x="142" y="238"/>
                  </a:lnTo>
                  <a:lnTo>
                    <a:pt x="152" y="232"/>
                  </a:lnTo>
                  <a:lnTo>
                    <a:pt x="162" y="224"/>
                  </a:lnTo>
                  <a:lnTo>
                    <a:pt x="162" y="224"/>
                  </a:lnTo>
                  <a:lnTo>
                    <a:pt x="170" y="214"/>
                  </a:lnTo>
                  <a:lnTo>
                    <a:pt x="178" y="202"/>
                  </a:lnTo>
                  <a:lnTo>
                    <a:pt x="180" y="190"/>
                  </a:lnTo>
                  <a:lnTo>
                    <a:pt x="182" y="178"/>
                  </a:lnTo>
                  <a:lnTo>
                    <a:pt x="182" y="17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 u="sng"/>
            </a:p>
          </p:txBody>
        </p:sp>
      </p:grpSp>
      <p:sp>
        <p:nvSpPr>
          <p:cNvPr id="40" name="椭圆 39"/>
          <p:cNvSpPr/>
          <p:nvPr/>
        </p:nvSpPr>
        <p:spPr>
          <a:xfrm>
            <a:off x="4195989" y="1133734"/>
            <a:ext cx="929567" cy="929567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2" name="椭圆 41"/>
          <p:cNvSpPr/>
          <p:nvPr/>
        </p:nvSpPr>
        <p:spPr>
          <a:xfrm>
            <a:off x="5684863" y="2813453"/>
            <a:ext cx="596859" cy="5968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5" name="椭圆 44"/>
          <p:cNvSpPr/>
          <p:nvPr/>
        </p:nvSpPr>
        <p:spPr>
          <a:xfrm>
            <a:off x="7704163" y="2812861"/>
            <a:ext cx="596859" cy="5968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6" name="椭圆 45"/>
          <p:cNvSpPr/>
          <p:nvPr/>
        </p:nvSpPr>
        <p:spPr>
          <a:xfrm>
            <a:off x="9436670" y="4608512"/>
            <a:ext cx="1320213" cy="1320213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pSp>
        <p:nvGrpSpPr>
          <p:cNvPr id="47" name="组 46"/>
          <p:cNvGrpSpPr/>
          <p:nvPr/>
        </p:nvGrpSpPr>
        <p:grpSpPr>
          <a:xfrm>
            <a:off x="5369856" y="948691"/>
            <a:ext cx="911868" cy="535984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4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1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2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3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55" name="任意形状 54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6" name="任意形状 55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7" name="任意形状 56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8" name="任意形状 57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9" name="文本框 58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4"/>
          <p:cNvCxnSpPr>
            <a:endCxn id="42" idx="0"/>
          </p:cNvCxnSpPr>
          <p:nvPr/>
        </p:nvCxnSpPr>
        <p:spPr>
          <a:xfrm>
            <a:off x="10096775" y="-160341"/>
            <a:ext cx="0" cy="1161545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>
            <a:off x="9550236" y="1001203"/>
            <a:ext cx="1093084" cy="1093084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43" name="直接连接符 11"/>
          <p:cNvCxnSpPr/>
          <p:nvPr/>
        </p:nvCxnSpPr>
        <p:spPr>
          <a:xfrm>
            <a:off x="10096774" y="2094292"/>
            <a:ext cx="0" cy="1747377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8994511" y="3841665"/>
            <a:ext cx="2204531" cy="2204531"/>
          </a:xfrm>
          <a:prstGeom prst="ellipse">
            <a:avLst/>
          </a:prstGeom>
          <a:noFill/>
          <a:ln w="539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951154" y="3878178"/>
            <a:ext cx="915633" cy="784828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algn="r" defTabSz="914400">
              <a:lnSpc>
                <a:spcPts val="27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JUNE</a:t>
            </a:r>
          </a:p>
          <a:p>
            <a:pPr algn="r" defTabSz="914400">
              <a:lnSpc>
                <a:spcPts val="27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800" b="1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846199" y="1219453"/>
            <a:ext cx="704037" cy="701729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algn="r" defTabSz="914400">
              <a:lnSpc>
                <a:spcPct val="110000"/>
              </a:lnSpc>
            </a:pPr>
            <a:r>
              <a:rPr lang="en-US" altLang="zh-CN" sz="1600" dirty="0">
                <a:solidFill>
                  <a:schemeClr val="bg1"/>
                </a:solidFill>
              </a:rPr>
              <a:t>JUNE</a:t>
            </a:r>
          </a:p>
          <a:p>
            <a:pPr algn="r" defTabSz="914400">
              <a:lnSpc>
                <a:spcPct val="11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308586" y="1630235"/>
            <a:ext cx="2542589" cy="1159033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lvl="0" algn="r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</a:t>
            </a:r>
          </a:p>
        </p:txBody>
      </p:sp>
      <p:sp>
        <p:nvSpPr>
          <p:cNvPr id="52" name="矩形 51"/>
          <p:cNvSpPr/>
          <p:nvPr/>
        </p:nvSpPr>
        <p:spPr>
          <a:xfrm>
            <a:off x="6261245" y="5163907"/>
            <a:ext cx="2589932" cy="1159033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lvl="0" algn="r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6477881" y="4677114"/>
            <a:ext cx="2377572" cy="420562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58" name="椭圆 57"/>
          <p:cNvSpPr/>
          <p:nvPr/>
        </p:nvSpPr>
        <p:spPr>
          <a:xfrm>
            <a:off x="9135516" y="3986896"/>
            <a:ext cx="1918297" cy="1918297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59" name="椭圆 58"/>
          <p:cNvSpPr/>
          <p:nvPr/>
        </p:nvSpPr>
        <p:spPr>
          <a:xfrm>
            <a:off x="9633765" y="1084733"/>
            <a:ext cx="936943" cy="936943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60" name="文本框 59"/>
          <p:cNvSpPr txBox="1"/>
          <p:nvPr/>
        </p:nvSpPr>
        <p:spPr>
          <a:xfrm>
            <a:off x="6477881" y="1219451"/>
            <a:ext cx="2377572" cy="420562"/>
          </a:xfrm>
          <a:prstGeom prst="rect">
            <a:avLst/>
          </a:prstGeom>
          <a:noFill/>
        </p:spPr>
        <p:txBody>
          <a:bodyPr wrap="none" lIns="91439" tIns="45719" rIns="91439" bIns="45719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61" name="任意形状 60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2" name="任意形状 61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3" name="任意形状 62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4" name="任意形状 63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5" name="文本框 64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2904503" y="732329"/>
            <a:ext cx="3084627" cy="528348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defTabSz="914400">
              <a:lnSpc>
                <a:spcPts val="3400"/>
              </a:lnSpc>
            </a:pPr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73" name="矩形 72"/>
          <p:cNvSpPr/>
          <p:nvPr/>
        </p:nvSpPr>
        <p:spPr>
          <a:xfrm>
            <a:off x="2956465" y="1480993"/>
            <a:ext cx="3032664" cy="2759087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任意形状 60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2" name="任意形状 61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3" name="任意形状 62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4" name="任意形状 63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5" name="文本框 64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grpSp>
        <p:nvGrpSpPr>
          <p:cNvPr id="23" name="组 22"/>
          <p:cNvGrpSpPr/>
          <p:nvPr/>
        </p:nvGrpSpPr>
        <p:grpSpPr>
          <a:xfrm>
            <a:off x="3219845" y="1276549"/>
            <a:ext cx="8278684" cy="4296833"/>
            <a:chOff x="4391025" y="180975"/>
            <a:chExt cx="4422775" cy="2295525"/>
          </a:xfrm>
          <a:solidFill>
            <a:schemeClr val="bg1">
              <a:alpha val="50000"/>
            </a:schemeClr>
          </a:solidFill>
        </p:grpSpPr>
        <p:sp>
          <p:nvSpPr>
            <p:cNvPr id="24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0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1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5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6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7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9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0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1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2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3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4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5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6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7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8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9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0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1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2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3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4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5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6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7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8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9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0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1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2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3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4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5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6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7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8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9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0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1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2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3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4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5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6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7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8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9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0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1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2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3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4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5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6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7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8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9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0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1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2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3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4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5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6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7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8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9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0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1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2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3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4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5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6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7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8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9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0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1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2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3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4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5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6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7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8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9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0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1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2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3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154" name="组 153"/>
          <p:cNvGrpSpPr/>
          <p:nvPr/>
        </p:nvGrpSpPr>
        <p:grpSpPr>
          <a:xfrm>
            <a:off x="3649459" y="3342220"/>
            <a:ext cx="2076640" cy="2076640"/>
            <a:chOff x="1108614" y="1710016"/>
            <a:chExt cx="1557480" cy="1557480"/>
          </a:xfrm>
        </p:grpSpPr>
        <p:sp>
          <p:nvSpPr>
            <p:cNvPr id="155" name="椭圆 154"/>
            <p:cNvSpPr/>
            <p:nvPr/>
          </p:nvSpPr>
          <p:spPr>
            <a:xfrm>
              <a:off x="1108614" y="1710016"/>
              <a:ext cx="1557480" cy="155748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56" name="文本框 155"/>
            <p:cNvSpPr txBox="1"/>
            <p:nvPr/>
          </p:nvSpPr>
          <p:spPr>
            <a:xfrm>
              <a:off x="1635964" y="1865131"/>
              <a:ext cx="50278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bg1"/>
                  </a:solidFill>
                </a:rPr>
                <a:t>TEXT</a:t>
              </a:r>
              <a:endParaRPr kumimoji="1" lang="zh-CN" altLang="en-US" sz="1865" b="1" dirty="0">
                <a:solidFill>
                  <a:schemeClr val="bg1"/>
                </a:solidFill>
              </a:endParaRPr>
            </a:p>
          </p:txBody>
        </p:sp>
        <p:sp>
          <p:nvSpPr>
            <p:cNvPr id="157" name="文本框 156"/>
            <p:cNvSpPr txBox="1"/>
            <p:nvPr/>
          </p:nvSpPr>
          <p:spPr>
            <a:xfrm>
              <a:off x="1161535" y="2151395"/>
              <a:ext cx="1451638" cy="669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</a:t>
              </a:r>
              <a:r>
                <a:rPr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，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建议正文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</p:grpSp>
      <p:grpSp>
        <p:nvGrpSpPr>
          <p:cNvPr id="158" name="组 157"/>
          <p:cNvGrpSpPr/>
          <p:nvPr/>
        </p:nvGrpSpPr>
        <p:grpSpPr>
          <a:xfrm>
            <a:off x="4902487" y="868191"/>
            <a:ext cx="2076640" cy="2076640"/>
            <a:chOff x="1108614" y="1710016"/>
            <a:chExt cx="1557480" cy="1557480"/>
          </a:xfrm>
        </p:grpSpPr>
        <p:sp>
          <p:nvSpPr>
            <p:cNvPr id="159" name="椭圆 158"/>
            <p:cNvSpPr/>
            <p:nvPr/>
          </p:nvSpPr>
          <p:spPr>
            <a:xfrm>
              <a:off x="1108614" y="1710016"/>
              <a:ext cx="1557480" cy="155748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60" name="文本框 159"/>
            <p:cNvSpPr txBox="1"/>
            <p:nvPr/>
          </p:nvSpPr>
          <p:spPr>
            <a:xfrm>
              <a:off x="1635964" y="1865131"/>
              <a:ext cx="50278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bg1"/>
                  </a:solidFill>
                </a:rPr>
                <a:t>TEXT</a:t>
              </a:r>
              <a:endParaRPr kumimoji="1" lang="zh-CN" altLang="en-US" sz="1865" b="1" dirty="0">
                <a:solidFill>
                  <a:schemeClr val="bg1"/>
                </a:solidFill>
              </a:endParaRPr>
            </a:p>
          </p:txBody>
        </p:sp>
        <p:sp>
          <p:nvSpPr>
            <p:cNvPr id="161" name="文本框 160"/>
            <p:cNvSpPr txBox="1"/>
            <p:nvPr/>
          </p:nvSpPr>
          <p:spPr>
            <a:xfrm>
              <a:off x="1161535" y="2151395"/>
              <a:ext cx="1451638" cy="669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</a:t>
              </a:r>
              <a:r>
                <a:rPr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，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建议正文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</p:grpSp>
      <p:grpSp>
        <p:nvGrpSpPr>
          <p:cNvPr id="162" name="组 161"/>
          <p:cNvGrpSpPr/>
          <p:nvPr/>
        </p:nvGrpSpPr>
        <p:grpSpPr>
          <a:xfrm>
            <a:off x="6882382" y="3262091"/>
            <a:ext cx="2076640" cy="2076640"/>
            <a:chOff x="1108614" y="1710016"/>
            <a:chExt cx="1557480" cy="1557480"/>
          </a:xfrm>
        </p:grpSpPr>
        <p:sp>
          <p:nvSpPr>
            <p:cNvPr id="163" name="椭圆 162"/>
            <p:cNvSpPr/>
            <p:nvPr/>
          </p:nvSpPr>
          <p:spPr>
            <a:xfrm>
              <a:off x="1108614" y="1710016"/>
              <a:ext cx="1557480" cy="155748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1635964" y="1865131"/>
              <a:ext cx="50278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bg1"/>
                  </a:solidFill>
                </a:rPr>
                <a:t>TEXT</a:t>
              </a:r>
              <a:endParaRPr kumimoji="1" lang="zh-CN" altLang="en-US" sz="1865" b="1" dirty="0">
                <a:solidFill>
                  <a:schemeClr val="bg1"/>
                </a:solidFill>
              </a:endParaRPr>
            </a:p>
          </p:txBody>
        </p:sp>
        <p:sp>
          <p:nvSpPr>
            <p:cNvPr id="165" name="文本框 164"/>
            <p:cNvSpPr txBox="1"/>
            <p:nvPr/>
          </p:nvSpPr>
          <p:spPr>
            <a:xfrm>
              <a:off x="1161535" y="2151395"/>
              <a:ext cx="1451638" cy="669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</a:t>
              </a:r>
              <a:r>
                <a:rPr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，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建议正文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</p:grpSp>
      <p:grpSp>
        <p:nvGrpSpPr>
          <p:cNvPr id="166" name="组 165"/>
          <p:cNvGrpSpPr/>
          <p:nvPr/>
        </p:nvGrpSpPr>
        <p:grpSpPr>
          <a:xfrm>
            <a:off x="8606827" y="1208663"/>
            <a:ext cx="2076640" cy="2076640"/>
            <a:chOff x="1108614" y="1710016"/>
            <a:chExt cx="1557480" cy="1557480"/>
          </a:xfrm>
        </p:grpSpPr>
        <p:sp>
          <p:nvSpPr>
            <p:cNvPr id="167" name="椭圆 166"/>
            <p:cNvSpPr/>
            <p:nvPr/>
          </p:nvSpPr>
          <p:spPr>
            <a:xfrm>
              <a:off x="1108614" y="1710016"/>
              <a:ext cx="1557480" cy="155748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68" name="文本框 167"/>
            <p:cNvSpPr txBox="1"/>
            <p:nvPr/>
          </p:nvSpPr>
          <p:spPr>
            <a:xfrm>
              <a:off x="1635964" y="1865131"/>
              <a:ext cx="50278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bg1"/>
                  </a:solidFill>
                </a:rPr>
                <a:t>TEXT</a:t>
              </a:r>
              <a:endParaRPr kumimoji="1" lang="zh-CN" altLang="en-US" sz="1865" b="1" dirty="0">
                <a:solidFill>
                  <a:schemeClr val="bg1"/>
                </a:solidFill>
              </a:endParaRPr>
            </a:p>
          </p:txBody>
        </p:sp>
        <p:sp>
          <p:nvSpPr>
            <p:cNvPr id="169" name="文本框 168"/>
            <p:cNvSpPr txBox="1"/>
            <p:nvPr/>
          </p:nvSpPr>
          <p:spPr>
            <a:xfrm>
              <a:off x="1161535" y="2151395"/>
              <a:ext cx="1451638" cy="669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</a:t>
              </a:r>
              <a:r>
                <a:rPr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，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建议正文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15891969" flipH="1">
            <a:off x="2751500" y="3088763"/>
            <a:ext cx="694279" cy="3233519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pSp>
        <p:nvGrpSpPr>
          <p:cNvPr id="13" name="组 12"/>
          <p:cNvGrpSpPr/>
          <p:nvPr/>
        </p:nvGrpSpPr>
        <p:grpSpPr>
          <a:xfrm>
            <a:off x="2471537" y="465407"/>
            <a:ext cx="5710424" cy="5710424"/>
            <a:chOff x="1339663" y="773596"/>
            <a:chExt cx="4282818" cy="4282818"/>
          </a:xfrm>
        </p:grpSpPr>
        <p:sp>
          <p:nvSpPr>
            <p:cNvPr id="12" name="椭圆 11"/>
            <p:cNvSpPr/>
            <p:nvPr/>
          </p:nvSpPr>
          <p:spPr>
            <a:xfrm>
              <a:off x="1381966" y="814819"/>
              <a:ext cx="4203344" cy="420334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3" name="Freeform 13"/>
            <p:cNvSpPr>
              <a:spLocks noEditPoints="1"/>
            </p:cNvSpPr>
            <p:nvPr/>
          </p:nvSpPr>
          <p:spPr bwMode="auto">
            <a:xfrm>
              <a:off x="1339663" y="773596"/>
              <a:ext cx="4282818" cy="4282818"/>
            </a:xfrm>
            <a:custGeom>
              <a:avLst/>
              <a:gdLst/>
              <a:ahLst/>
              <a:cxnLst>
                <a:cxn ang="0">
                  <a:pos x="226" y="180"/>
                </a:cxn>
                <a:cxn ang="0">
                  <a:pos x="0" y="690"/>
                </a:cxn>
                <a:cxn ang="0">
                  <a:pos x="202" y="1180"/>
                </a:cxn>
                <a:cxn ang="0">
                  <a:pos x="690" y="1382"/>
                </a:cxn>
                <a:cxn ang="0">
                  <a:pos x="1202" y="1156"/>
                </a:cxn>
                <a:cxn ang="0">
                  <a:pos x="1380" y="654"/>
                </a:cxn>
                <a:cxn ang="0">
                  <a:pos x="1130" y="158"/>
                </a:cxn>
                <a:cxn ang="0">
                  <a:pos x="1346" y="684"/>
                </a:cxn>
                <a:cxn ang="0">
                  <a:pos x="1152" y="232"/>
                </a:cxn>
                <a:cxn ang="0">
                  <a:pos x="308" y="168"/>
                </a:cxn>
                <a:cxn ang="0">
                  <a:pos x="102" y="648"/>
                </a:cxn>
                <a:cxn ang="0">
                  <a:pos x="186" y="718"/>
                </a:cxn>
                <a:cxn ang="0">
                  <a:pos x="320" y="946"/>
                </a:cxn>
                <a:cxn ang="0">
                  <a:pos x="350" y="1250"/>
                </a:cxn>
                <a:cxn ang="0">
                  <a:pos x="1278" y="980"/>
                </a:cxn>
                <a:cxn ang="0">
                  <a:pos x="1098" y="1202"/>
                </a:cxn>
                <a:cxn ang="0">
                  <a:pos x="532" y="1326"/>
                </a:cxn>
                <a:cxn ang="0">
                  <a:pos x="496" y="1176"/>
                </a:cxn>
                <a:cxn ang="0">
                  <a:pos x="628" y="1002"/>
                </a:cxn>
                <a:cxn ang="0">
                  <a:pos x="472" y="792"/>
                </a:cxn>
                <a:cxn ang="0">
                  <a:pos x="324" y="778"/>
                </a:cxn>
                <a:cxn ang="0">
                  <a:pos x="264" y="700"/>
                </a:cxn>
                <a:cxn ang="0">
                  <a:pos x="204" y="674"/>
                </a:cxn>
                <a:cxn ang="0">
                  <a:pos x="304" y="618"/>
                </a:cxn>
                <a:cxn ang="0">
                  <a:pos x="358" y="554"/>
                </a:cxn>
                <a:cxn ang="0">
                  <a:pos x="466" y="428"/>
                </a:cxn>
                <a:cxn ang="0">
                  <a:pos x="520" y="380"/>
                </a:cxn>
                <a:cxn ang="0">
                  <a:pos x="542" y="428"/>
                </a:cxn>
                <a:cxn ang="0">
                  <a:pos x="472" y="296"/>
                </a:cxn>
                <a:cxn ang="0">
                  <a:pos x="400" y="250"/>
                </a:cxn>
                <a:cxn ang="0">
                  <a:pos x="346" y="332"/>
                </a:cxn>
                <a:cxn ang="0">
                  <a:pos x="344" y="238"/>
                </a:cxn>
                <a:cxn ang="0">
                  <a:pos x="390" y="244"/>
                </a:cxn>
                <a:cxn ang="0">
                  <a:pos x="428" y="168"/>
                </a:cxn>
                <a:cxn ang="0">
                  <a:pos x="438" y="242"/>
                </a:cxn>
                <a:cxn ang="0">
                  <a:pos x="478" y="220"/>
                </a:cxn>
                <a:cxn ang="0">
                  <a:pos x="472" y="150"/>
                </a:cxn>
                <a:cxn ang="0">
                  <a:pos x="428" y="118"/>
                </a:cxn>
                <a:cxn ang="0">
                  <a:pos x="370" y="170"/>
                </a:cxn>
                <a:cxn ang="0">
                  <a:pos x="322" y="150"/>
                </a:cxn>
                <a:cxn ang="0">
                  <a:pos x="570" y="118"/>
                </a:cxn>
                <a:cxn ang="0">
                  <a:pos x="578" y="186"/>
                </a:cxn>
                <a:cxn ang="0">
                  <a:pos x="672" y="224"/>
                </a:cxn>
                <a:cxn ang="0">
                  <a:pos x="802" y="98"/>
                </a:cxn>
                <a:cxn ang="0">
                  <a:pos x="862" y="58"/>
                </a:cxn>
                <a:cxn ang="0">
                  <a:pos x="996" y="252"/>
                </a:cxn>
                <a:cxn ang="0">
                  <a:pos x="1022" y="336"/>
                </a:cxn>
                <a:cxn ang="0">
                  <a:pos x="944" y="398"/>
                </a:cxn>
                <a:cxn ang="0">
                  <a:pos x="918" y="466"/>
                </a:cxn>
                <a:cxn ang="0">
                  <a:pos x="862" y="516"/>
                </a:cxn>
                <a:cxn ang="0">
                  <a:pos x="994" y="466"/>
                </a:cxn>
                <a:cxn ang="0">
                  <a:pos x="1044" y="524"/>
                </a:cxn>
                <a:cxn ang="0">
                  <a:pos x="1090" y="534"/>
                </a:cxn>
                <a:cxn ang="0">
                  <a:pos x="1128" y="532"/>
                </a:cxn>
                <a:cxn ang="0">
                  <a:pos x="1172" y="592"/>
                </a:cxn>
                <a:cxn ang="0">
                  <a:pos x="1076" y="598"/>
                </a:cxn>
                <a:cxn ang="0">
                  <a:pos x="866" y="574"/>
                </a:cxn>
                <a:cxn ang="0">
                  <a:pos x="814" y="778"/>
                </a:cxn>
                <a:cxn ang="0">
                  <a:pos x="998" y="840"/>
                </a:cxn>
                <a:cxn ang="0">
                  <a:pos x="1026" y="1056"/>
                </a:cxn>
                <a:cxn ang="0">
                  <a:pos x="1210" y="1016"/>
                </a:cxn>
                <a:cxn ang="0">
                  <a:pos x="1278" y="776"/>
                </a:cxn>
                <a:cxn ang="0">
                  <a:pos x="1342" y="768"/>
                </a:cxn>
              </a:cxnLst>
              <a:rect l="0" t="0" r="r" b="b"/>
              <a:pathLst>
                <a:path w="1382" h="1382">
                  <a:moveTo>
                    <a:pt x="690" y="0"/>
                  </a:moveTo>
                  <a:lnTo>
                    <a:pt x="690" y="0"/>
                  </a:lnTo>
                  <a:lnTo>
                    <a:pt x="656" y="0"/>
                  </a:lnTo>
                  <a:lnTo>
                    <a:pt x="620" y="4"/>
                  </a:lnTo>
                  <a:lnTo>
                    <a:pt x="586" y="8"/>
                  </a:lnTo>
                  <a:lnTo>
                    <a:pt x="552" y="14"/>
                  </a:lnTo>
                  <a:lnTo>
                    <a:pt x="518" y="22"/>
                  </a:lnTo>
                  <a:lnTo>
                    <a:pt x="486" y="30"/>
                  </a:lnTo>
                  <a:lnTo>
                    <a:pt x="454" y="42"/>
                  </a:lnTo>
                  <a:lnTo>
                    <a:pt x="422" y="54"/>
                  </a:lnTo>
                  <a:lnTo>
                    <a:pt x="392" y="68"/>
                  </a:lnTo>
                  <a:lnTo>
                    <a:pt x="362" y="84"/>
                  </a:lnTo>
                  <a:lnTo>
                    <a:pt x="332" y="100"/>
                  </a:lnTo>
                  <a:lnTo>
                    <a:pt x="304" y="118"/>
                  </a:lnTo>
                  <a:lnTo>
                    <a:pt x="278" y="136"/>
                  </a:lnTo>
                  <a:lnTo>
                    <a:pt x="252" y="158"/>
                  </a:lnTo>
                  <a:lnTo>
                    <a:pt x="226" y="180"/>
                  </a:lnTo>
                  <a:lnTo>
                    <a:pt x="202" y="202"/>
                  </a:lnTo>
                  <a:lnTo>
                    <a:pt x="180" y="226"/>
                  </a:lnTo>
                  <a:lnTo>
                    <a:pt x="158" y="252"/>
                  </a:lnTo>
                  <a:lnTo>
                    <a:pt x="138" y="278"/>
                  </a:lnTo>
                  <a:lnTo>
                    <a:pt x="118" y="304"/>
                  </a:lnTo>
                  <a:lnTo>
                    <a:pt x="100" y="332"/>
                  </a:lnTo>
                  <a:lnTo>
                    <a:pt x="84" y="362"/>
                  </a:lnTo>
                  <a:lnTo>
                    <a:pt x="68" y="390"/>
                  </a:lnTo>
                  <a:lnTo>
                    <a:pt x="54" y="422"/>
                  </a:lnTo>
                  <a:lnTo>
                    <a:pt x="42" y="452"/>
                  </a:lnTo>
                  <a:lnTo>
                    <a:pt x="32" y="486"/>
                  </a:lnTo>
                  <a:lnTo>
                    <a:pt x="22" y="518"/>
                  </a:lnTo>
                  <a:lnTo>
                    <a:pt x="14" y="552"/>
                  </a:lnTo>
                  <a:lnTo>
                    <a:pt x="8" y="586"/>
                  </a:lnTo>
                  <a:lnTo>
                    <a:pt x="4" y="620"/>
                  </a:lnTo>
                  <a:lnTo>
                    <a:pt x="0" y="654"/>
                  </a:lnTo>
                  <a:lnTo>
                    <a:pt x="0" y="690"/>
                  </a:lnTo>
                  <a:lnTo>
                    <a:pt x="0" y="690"/>
                  </a:lnTo>
                  <a:lnTo>
                    <a:pt x="0" y="726"/>
                  </a:lnTo>
                  <a:lnTo>
                    <a:pt x="4" y="762"/>
                  </a:lnTo>
                  <a:lnTo>
                    <a:pt x="8" y="796"/>
                  </a:lnTo>
                  <a:lnTo>
                    <a:pt x="14" y="830"/>
                  </a:lnTo>
                  <a:lnTo>
                    <a:pt x="22" y="864"/>
                  </a:lnTo>
                  <a:lnTo>
                    <a:pt x="32" y="896"/>
                  </a:lnTo>
                  <a:lnTo>
                    <a:pt x="42" y="928"/>
                  </a:lnTo>
                  <a:lnTo>
                    <a:pt x="54" y="960"/>
                  </a:lnTo>
                  <a:lnTo>
                    <a:pt x="68" y="990"/>
                  </a:lnTo>
                  <a:lnTo>
                    <a:pt x="84" y="1020"/>
                  </a:lnTo>
                  <a:lnTo>
                    <a:pt x="100" y="1048"/>
                  </a:lnTo>
                  <a:lnTo>
                    <a:pt x="118" y="1076"/>
                  </a:lnTo>
                  <a:lnTo>
                    <a:pt x="138" y="1104"/>
                  </a:lnTo>
                  <a:lnTo>
                    <a:pt x="158" y="1130"/>
                  </a:lnTo>
                  <a:lnTo>
                    <a:pt x="180" y="1156"/>
                  </a:lnTo>
                  <a:lnTo>
                    <a:pt x="202" y="1180"/>
                  </a:lnTo>
                  <a:lnTo>
                    <a:pt x="226" y="1202"/>
                  </a:lnTo>
                  <a:lnTo>
                    <a:pt x="252" y="1224"/>
                  </a:lnTo>
                  <a:lnTo>
                    <a:pt x="278" y="1244"/>
                  </a:lnTo>
                  <a:lnTo>
                    <a:pt x="304" y="1264"/>
                  </a:lnTo>
                  <a:lnTo>
                    <a:pt x="332" y="1282"/>
                  </a:lnTo>
                  <a:lnTo>
                    <a:pt x="362" y="1298"/>
                  </a:lnTo>
                  <a:lnTo>
                    <a:pt x="392" y="1314"/>
                  </a:lnTo>
                  <a:lnTo>
                    <a:pt x="422" y="1328"/>
                  </a:lnTo>
                  <a:lnTo>
                    <a:pt x="454" y="1340"/>
                  </a:lnTo>
                  <a:lnTo>
                    <a:pt x="486" y="1350"/>
                  </a:lnTo>
                  <a:lnTo>
                    <a:pt x="518" y="1360"/>
                  </a:lnTo>
                  <a:lnTo>
                    <a:pt x="552" y="1368"/>
                  </a:lnTo>
                  <a:lnTo>
                    <a:pt x="586" y="1374"/>
                  </a:lnTo>
                  <a:lnTo>
                    <a:pt x="620" y="1378"/>
                  </a:lnTo>
                  <a:lnTo>
                    <a:pt x="656" y="1380"/>
                  </a:lnTo>
                  <a:lnTo>
                    <a:pt x="690" y="1382"/>
                  </a:lnTo>
                  <a:lnTo>
                    <a:pt x="690" y="1382"/>
                  </a:lnTo>
                  <a:lnTo>
                    <a:pt x="726" y="1380"/>
                  </a:lnTo>
                  <a:lnTo>
                    <a:pt x="762" y="1378"/>
                  </a:lnTo>
                  <a:lnTo>
                    <a:pt x="796" y="1374"/>
                  </a:lnTo>
                  <a:lnTo>
                    <a:pt x="830" y="1368"/>
                  </a:lnTo>
                  <a:lnTo>
                    <a:pt x="864" y="1360"/>
                  </a:lnTo>
                  <a:lnTo>
                    <a:pt x="896" y="1350"/>
                  </a:lnTo>
                  <a:lnTo>
                    <a:pt x="928" y="1340"/>
                  </a:lnTo>
                  <a:lnTo>
                    <a:pt x="960" y="1328"/>
                  </a:lnTo>
                  <a:lnTo>
                    <a:pt x="990" y="1314"/>
                  </a:lnTo>
                  <a:lnTo>
                    <a:pt x="1020" y="1298"/>
                  </a:lnTo>
                  <a:lnTo>
                    <a:pt x="1050" y="1282"/>
                  </a:lnTo>
                  <a:lnTo>
                    <a:pt x="1078" y="1264"/>
                  </a:lnTo>
                  <a:lnTo>
                    <a:pt x="1104" y="1244"/>
                  </a:lnTo>
                  <a:lnTo>
                    <a:pt x="1130" y="1224"/>
                  </a:lnTo>
                  <a:lnTo>
                    <a:pt x="1156" y="1202"/>
                  </a:lnTo>
                  <a:lnTo>
                    <a:pt x="1180" y="1180"/>
                  </a:lnTo>
                  <a:lnTo>
                    <a:pt x="1202" y="1156"/>
                  </a:lnTo>
                  <a:lnTo>
                    <a:pt x="1224" y="1130"/>
                  </a:lnTo>
                  <a:lnTo>
                    <a:pt x="1244" y="1104"/>
                  </a:lnTo>
                  <a:lnTo>
                    <a:pt x="1264" y="1076"/>
                  </a:lnTo>
                  <a:lnTo>
                    <a:pt x="1282" y="1048"/>
                  </a:lnTo>
                  <a:lnTo>
                    <a:pt x="1298" y="1020"/>
                  </a:lnTo>
                  <a:lnTo>
                    <a:pt x="1314" y="990"/>
                  </a:lnTo>
                  <a:lnTo>
                    <a:pt x="1328" y="960"/>
                  </a:lnTo>
                  <a:lnTo>
                    <a:pt x="1340" y="928"/>
                  </a:lnTo>
                  <a:lnTo>
                    <a:pt x="1350" y="896"/>
                  </a:lnTo>
                  <a:lnTo>
                    <a:pt x="1360" y="864"/>
                  </a:lnTo>
                  <a:lnTo>
                    <a:pt x="1368" y="830"/>
                  </a:lnTo>
                  <a:lnTo>
                    <a:pt x="1374" y="796"/>
                  </a:lnTo>
                  <a:lnTo>
                    <a:pt x="1378" y="762"/>
                  </a:lnTo>
                  <a:lnTo>
                    <a:pt x="1380" y="726"/>
                  </a:lnTo>
                  <a:lnTo>
                    <a:pt x="1382" y="690"/>
                  </a:lnTo>
                  <a:lnTo>
                    <a:pt x="1382" y="690"/>
                  </a:lnTo>
                  <a:lnTo>
                    <a:pt x="1380" y="654"/>
                  </a:lnTo>
                  <a:lnTo>
                    <a:pt x="1378" y="620"/>
                  </a:lnTo>
                  <a:lnTo>
                    <a:pt x="1374" y="586"/>
                  </a:lnTo>
                  <a:lnTo>
                    <a:pt x="1368" y="552"/>
                  </a:lnTo>
                  <a:lnTo>
                    <a:pt x="1360" y="518"/>
                  </a:lnTo>
                  <a:lnTo>
                    <a:pt x="1350" y="486"/>
                  </a:lnTo>
                  <a:lnTo>
                    <a:pt x="1340" y="452"/>
                  </a:lnTo>
                  <a:lnTo>
                    <a:pt x="1328" y="422"/>
                  </a:lnTo>
                  <a:lnTo>
                    <a:pt x="1314" y="390"/>
                  </a:lnTo>
                  <a:lnTo>
                    <a:pt x="1298" y="362"/>
                  </a:lnTo>
                  <a:lnTo>
                    <a:pt x="1282" y="332"/>
                  </a:lnTo>
                  <a:lnTo>
                    <a:pt x="1264" y="304"/>
                  </a:lnTo>
                  <a:lnTo>
                    <a:pt x="1244" y="278"/>
                  </a:lnTo>
                  <a:lnTo>
                    <a:pt x="1224" y="252"/>
                  </a:lnTo>
                  <a:lnTo>
                    <a:pt x="1202" y="226"/>
                  </a:lnTo>
                  <a:lnTo>
                    <a:pt x="1180" y="202"/>
                  </a:lnTo>
                  <a:lnTo>
                    <a:pt x="1156" y="180"/>
                  </a:lnTo>
                  <a:lnTo>
                    <a:pt x="1130" y="158"/>
                  </a:lnTo>
                  <a:lnTo>
                    <a:pt x="1104" y="136"/>
                  </a:lnTo>
                  <a:lnTo>
                    <a:pt x="1078" y="118"/>
                  </a:lnTo>
                  <a:lnTo>
                    <a:pt x="1050" y="100"/>
                  </a:lnTo>
                  <a:lnTo>
                    <a:pt x="1020" y="84"/>
                  </a:lnTo>
                  <a:lnTo>
                    <a:pt x="990" y="68"/>
                  </a:lnTo>
                  <a:lnTo>
                    <a:pt x="960" y="54"/>
                  </a:lnTo>
                  <a:lnTo>
                    <a:pt x="928" y="42"/>
                  </a:lnTo>
                  <a:lnTo>
                    <a:pt x="896" y="30"/>
                  </a:lnTo>
                  <a:lnTo>
                    <a:pt x="864" y="22"/>
                  </a:lnTo>
                  <a:lnTo>
                    <a:pt x="830" y="14"/>
                  </a:lnTo>
                  <a:lnTo>
                    <a:pt x="796" y="8"/>
                  </a:lnTo>
                  <a:lnTo>
                    <a:pt x="762" y="4"/>
                  </a:lnTo>
                  <a:lnTo>
                    <a:pt x="726" y="0"/>
                  </a:lnTo>
                  <a:lnTo>
                    <a:pt x="690" y="0"/>
                  </a:lnTo>
                  <a:lnTo>
                    <a:pt x="690" y="0"/>
                  </a:lnTo>
                  <a:close/>
                  <a:moveTo>
                    <a:pt x="1346" y="684"/>
                  </a:moveTo>
                  <a:lnTo>
                    <a:pt x="1346" y="684"/>
                  </a:lnTo>
                  <a:lnTo>
                    <a:pt x="1342" y="670"/>
                  </a:lnTo>
                  <a:lnTo>
                    <a:pt x="1336" y="654"/>
                  </a:lnTo>
                  <a:lnTo>
                    <a:pt x="1336" y="654"/>
                  </a:lnTo>
                  <a:lnTo>
                    <a:pt x="1344" y="654"/>
                  </a:lnTo>
                  <a:lnTo>
                    <a:pt x="1344" y="654"/>
                  </a:lnTo>
                  <a:lnTo>
                    <a:pt x="1346" y="684"/>
                  </a:lnTo>
                  <a:lnTo>
                    <a:pt x="1346" y="684"/>
                  </a:lnTo>
                  <a:close/>
                  <a:moveTo>
                    <a:pt x="1158" y="232"/>
                  </a:moveTo>
                  <a:lnTo>
                    <a:pt x="1158" y="232"/>
                  </a:lnTo>
                  <a:lnTo>
                    <a:pt x="1176" y="252"/>
                  </a:lnTo>
                  <a:lnTo>
                    <a:pt x="1176" y="252"/>
                  </a:lnTo>
                  <a:lnTo>
                    <a:pt x="1172" y="254"/>
                  </a:lnTo>
                  <a:lnTo>
                    <a:pt x="1168" y="256"/>
                  </a:lnTo>
                  <a:lnTo>
                    <a:pt x="1164" y="254"/>
                  </a:lnTo>
                  <a:lnTo>
                    <a:pt x="1162" y="250"/>
                  </a:lnTo>
                  <a:lnTo>
                    <a:pt x="1156" y="242"/>
                  </a:lnTo>
                  <a:lnTo>
                    <a:pt x="1152" y="232"/>
                  </a:lnTo>
                  <a:lnTo>
                    <a:pt x="1152" y="232"/>
                  </a:lnTo>
                  <a:lnTo>
                    <a:pt x="1158" y="232"/>
                  </a:lnTo>
                  <a:lnTo>
                    <a:pt x="1158" y="232"/>
                  </a:lnTo>
                  <a:close/>
                  <a:moveTo>
                    <a:pt x="314" y="188"/>
                  </a:moveTo>
                  <a:lnTo>
                    <a:pt x="314" y="188"/>
                  </a:lnTo>
                  <a:lnTo>
                    <a:pt x="306" y="180"/>
                  </a:lnTo>
                  <a:lnTo>
                    <a:pt x="300" y="178"/>
                  </a:lnTo>
                  <a:lnTo>
                    <a:pt x="294" y="178"/>
                  </a:lnTo>
                  <a:lnTo>
                    <a:pt x="290" y="180"/>
                  </a:lnTo>
                  <a:lnTo>
                    <a:pt x="278" y="190"/>
                  </a:lnTo>
                  <a:lnTo>
                    <a:pt x="270" y="194"/>
                  </a:lnTo>
                  <a:lnTo>
                    <a:pt x="262" y="196"/>
                  </a:lnTo>
                  <a:lnTo>
                    <a:pt x="262" y="196"/>
                  </a:lnTo>
                  <a:lnTo>
                    <a:pt x="284" y="178"/>
                  </a:lnTo>
                  <a:lnTo>
                    <a:pt x="306" y="160"/>
                  </a:lnTo>
                  <a:lnTo>
                    <a:pt x="306" y="160"/>
                  </a:lnTo>
                  <a:lnTo>
                    <a:pt x="308" y="168"/>
                  </a:lnTo>
                  <a:lnTo>
                    <a:pt x="310" y="174"/>
                  </a:lnTo>
                  <a:lnTo>
                    <a:pt x="314" y="180"/>
                  </a:lnTo>
                  <a:lnTo>
                    <a:pt x="314" y="188"/>
                  </a:lnTo>
                  <a:lnTo>
                    <a:pt x="314" y="188"/>
                  </a:lnTo>
                  <a:close/>
                  <a:moveTo>
                    <a:pt x="36" y="690"/>
                  </a:moveTo>
                  <a:lnTo>
                    <a:pt x="36" y="690"/>
                  </a:lnTo>
                  <a:lnTo>
                    <a:pt x="38" y="648"/>
                  </a:lnTo>
                  <a:lnTo>
                    <a:pt x="42" y="608"/>
                  </a:lnTo>
                  <a:lnTo>
                    <a:pt x="48" y="568"/>
                  </a:lnTo>
                  <a:lnTo>
                    <a:pt x="56" y="528"/>
                  </a:lnTo>
                  <a:lnTo>
                    <a:pt x="56" y="528"/>
                  </a:lnTo>
                  <a:lnTo>
                    <a:pt x="64" y="566"/>
                  </a:lnTo>
                  <a:lnTo>
                    <a:pt x="68" y="584"/>
                  </a:lnTo>
                  <a:lnTo>
                    <a:pt x="76" y="600"/>
                  </a:lnTo>
                  <a:lnTo>
                    <a:pt x="84" y="618"/>
                  </a:lnTo>
                  <a:lnTo>
                    <a:pt x="92" y="634"/>
                  </a:lnTo>
                  <a:lnTo>
                    <a:pt x="102" y="648"/>
                  </a:lnTo>
                  <a:lnTo>
                    <a:pt x="116" y="662"/>
                  </a:lnTo>
                  <a:lnTo>
                    <a:pt x="116" y="662"/>
                  </a:lnTo>
                  <a:lnTo>
                    <a:pt x="112" y="650"/>
                  </a:lnTo>
                  <a:lnTo>
                    <a:pt x="108" y="640"/>
                  </a:lnTo>
                  <a:lnTo>
                    <a:pt x="104" y="630"/>
                  </a:lnTo>
                  <a:lnTo>
                    <a:pt x="102" y="618"/>
                  </a:lnTo>
                  <a:lnTo>
                    <a:pt x="102" y="618"/>
                  </a:lnTo>
                  <a:lnTo>
                    <a:pt x="116" y="630"/>
                  </a:lnTo>
                  <a:lnTo>
                    <a:pt x="122" y="636"/>
                  </a:lnTo>
                  <a:lnTo>
                    <a:pt x="126" y="644"/>
                  </a:lnTo>
                  <a:lnTo>
                    <a:pt x="130" y="652"/>
                  </a:lnTo>
                  <a:lnTo>
                    <a:pt x="132" y="662"/>
                  </a:lnTo>
                  <a:lnTo>
                    <a:pt x="134" y="674"/>
                  </a:lnTo>
                  <a:lnTo>
                    <a:pt x="134" y="686"/>
                  </a:lnTo>
                  <a:lnTo>
                    <a:pt x="134" y="686"/>
                  </a:lnTo>
                  <a:lnTo>
                    <a:pt x="160" y="704"/>
                  </a:lnTo>
                  <a:lnTo>
                    <a:pt x="186" y="718"/>
                  </a:lnTo>
                  <a:lnTo>
                    <a:pt x="240" y="748"/>
                  </a:lnTo>
                  <a:lnTo>
                    <a:pt x="268" y="764"/>
                  </a:lnTo>
                  <a:lnTo>
                    <a:pt x="292" y="780"/>
                  </a:lnTo>
                  <a:lnTo>
                    <a:pt x="314" y="800"/>
                  </a:lnTo>
                  <a:lnTo>
                    <a:pt x="324" y="812"/>
                  </a:lnTo>
                  <a:lnTo>
                    <a:pt x="334" y="824"/>
                  </a:lnTo>
                  <a:lnTo>
                    <a:pt x="334" y="824"/>
                  </a:lnTo>
                  <a:lnTo>
                    <a:pt x="328" y="836"/>
                  </a:lnTo>
                  <a:lnTo>
                    <a:pt x="320" y="848"/>
                  </a:lnTo>
                  <a:lnTo>
                    <a:pt x="302" y="868"/>
                  </a:lnTo>
                  <a:lnTo>
                    <a:pt x="302" y="868"/>
                  </a:lnTo>
                  <a:lnTo>
                    <a:pt x="300" y="882"/>
                  </a:lnTo>
                  <a:lnTo>
                    <a:pt x="300" y="896"/>
                  </a:lnTo>
                  <a:lnTo>
                    <a:pt x="304" y="910"/>
                  </a:lnTo>
                  <a:lnTo>
                    <a:pt x="308" y="922"/>
                  </a:lnTo>
                  <a:lnTo>
                    <a:pt x="314" y="934"/>
                  </a:lnTo>
                  <a:lnTo>
                    <a:pt x="320" y="946"/>
                  </a:lnTo>
                  <a:lnTo>
                    <a:pt x="338" y="968"/>
                  </a:lnTo>
                  <a:lnTo>
                    <a:pt x="356" y="990"/>
                  </a:lnTo>
                  <a:lnTo>
                    <a:pt x="374" y="1012"/>
                  </a:lnTo>
                  <a:lnTo>
                    <a:pt x="382" y="1024"/>
                  </a:lnTo>
                  <a:lnTo>
                    <a:pt x="388" y="1036"/>
                  </a:lnTo>
                  <a:lnTo>
                    <a:pt x="392" y="1048"/>
                  </a:lnTo>
                  <a:lnTo>
                    <a:pt x="396" y="1060"/>
                  </a:lnTo>
                  <a:lnTo>
                    <a:pt x="396" y="1060"/>
                  </a:lnTo>
                  <a:lnTo>
                    <a:pt x="398" y="1090"/>
                  </a:lnTo>
                  <a:lnTo>
                    <a:pt x="398" y="1120"/>
                  </a:lnTo>
                  <a:lnTo>
                    <a:pt x="396" y="1148"/>
                  </a:lnTo>
                  <a:lnTo>
                    <a:pt x="394" y="1176"/>
                  </a:lnTo>
                  <a:lnTo>
                    <a:pt x="386" y="1228"/>
                  </a:lnTo>
                  <a:lnTo>
                    <a:pt x="386" y="1250"/>
                  </a:lnTo>
                  <a:lnTo>
                    <a:pt x="388" y="1270"/>
                  </a:lnTo>
                  <a:lnTo>
                    <a:pt x="388" y="1270"/>
                  </a:lnTo>
                  <a:lnTo>
                    <a:pt x="350" y="1250"/>
                  </a:lnTo>
                  <a:lnTo>
                    <a:pt x="312" y="1224"/>
                  </a:lnTo>
                  <a:lnTo>
                    <a:pt x="278" y="1198"/>
                  </a:lnTo>
                  <a:lnTo>
                    <a:pt x="244" y="1170"/>
                  </a:lnTo>
                  <a:lnTo>
                    <a:pt x="214" y="1138"/>
                  </a:lnTo>
                  <a:lnTo>
                    <a:pt x="184" y="1106"/>
                  </a:lnTo>
                  <a:lnTo>
                    <a:pt x="158" y="1070"/>
                  </a:lnTo>
                  <a:lnTo>
                    <a:pt x="134" y="1034"/>
                  </a:lnTo>
                  <a:lnTo>
                    <a:pt x="112" y="996"/>
                  </a:lnTo>
                  <a:lnTo>
                    <a:pt x="92" y="956"/>
                  </a:lnTo>
                  <a:lnTo>
                    <a:pt x="76" y="914"/>
                  </a:lnTo>
                  <a:lnTo>
                    <a:pt x="62" y="872"/>
                  </a:lnTo>
                  <a:lnTo>
                    <a:pt x="50" y="828"/>
                  </a:lnTo>
                  <a:lnTo>
                    <a:pt x="42" y="784"/>
                  </a:lnTo>
                  <a:lnTo>
                    <a:pt x="38" y="738"/>
                  </a:lnTo>
                  <a:lnTo>
                    <a:pt x="36" y="690"/>
                  </a:lnTo>
                  <a:lnTo>
                    <a:pt x="36" y="690"/>
                  </a:lnTo>
                  <a:close/>
                  <a:moveTo>
                    <a:pt x="1278" y="980"/>
                  </a:moveTo>
                  <a:lnTo>
                    <a:pt x="1278" y="980"/>
                  </a:lnTo>
                  <a:lnTo>
                    <a:pt x="1276" y="974"/>
                  </a:lnTo>
                  <a:lnTo>
                    <a:pt x="1272" y="970"/>
                  </a:lnTo>
                  <a:lnTo>
                    <a:pt x="1272" y="970"/>
                  </a:lnTo>
                  <a:lnTo>
                    <a:pt x="1266" y="982"/>
                  </a:lnTo>
                  <a:lnTo>
                    <a:pt x="1258" y="994"/>
                  </a:lnTo>
                  <a:lnTo>
                    <a:pt x="1244" y="1014"/>
                  </a:lnTo>
                  <a:lnTo>
                    <a:pt x="1238" y="1024"/>
                  </a:lnTo>
                  <a:lnTo>
                    <a:pt x="1232" y="1036"/>
                  </a:lnTo>
                  <a:lnTo>
                    <a:pt x="1230" y="1048"/>
                  </a:lnTo>
                  <a:lnTo>
                    <a:pt x="1230" y="1060"/>
                  </a:lnTo>
                  <a:lnTo>
                    <a:pt x="1230" y="1060"/>
                  </a:lnTo>
                  <a:lnTo>
                    <a:pt x="1208" y="1092"/>
                  </a:lnTo>
                  <a:lnTo>
                    <a:pt x="1182" y="1122"/>
                  </a:lnTo>
                  <a:lnTo>
                    <a:pt x="1156" y="1150"/>
                  </a:lnTo>
                  <a:lnTo>
                    <a:pt x="1128" y="1178"/>
                  </a:lnTo>
                  <a:lnTo>
                    <a:pt x="1098" y="1202"/>
                  </a:lnTo>
                  <a:lnTo>
                    <a:pt x="1068" y="1226"/>
                  </a:lnTo>
                  <a:lnTo>
                    <a:pt x="1034" y="1248"/>
                  </a:lnTo>
                  <a:lnTo>
                    <a:pt x="1000" y="1268"/>
                  </a:lnTo>
                  <a:lnTo>
                    <a:pt x="966" y="1284"/>
                  </a:lnTo>
                  <a:lnTo>
                    <a:pt x="928" y="1300"/>
                  </a:lnTo>
                  <a:lnTo>
                    <a:pt x="892" y="1314"/>
                  </a:lnTo>
                  <a:lnTo>
                    <a:pt x="854" y="1324"/>
                  </a:lnTo>
                  <a:lnTo>
                    <a:pt x="814" y="1334"/>
                  </a:lnTo>
                  <a:lnTo>
                    <a:pt x="774" y="1340"/>
                  </a:lnTo>
                  <a:lnTo>
                    <a:pt x="732" y="1344"/>
                  </a:lnTo>
                  <a:lnTo>
                    <a:pt x="690" y="1346"/>
                  </a:lnTo>
                  <a:lnTo>
                    <a:pt x="690" y="1346"/>
                  </a:lnTo>
                  <a:lnTo>
                    <a:pt x="658" y="1344"/>
                  </a:lnTo>
                  <a:lnTo>
                    <a:pt x="626" y="1342"/>
                  </a:lnTo>
                  <a:lnTo>
                    <a:pt x="594" y="1338"/>
                  </a:lnTo>
                  <a:lnTo>
                    <a:pt x="564" y="1332"/>
                  </a:lnTo>
                  <a:lnTo>
                    <a:pt x="532" y="1326"/>
                  </a:lnTo>
                  <a:lnTo>
                    <a:pt x="502" y="1318"/>
                  </a:lnTo>
                  <a:lnTo>
                    <a:pt x="474" y="1308"/>
                  </a:lnTo>
                  <a:lnTo>
                    <a:pt x="444" y="1298"/>
                  </a:lnTo>
                  <a:lnTo>
                    <a:pt x="444" y="1298"/>
                  </a:lnTo>
                  <a:lnTo>
                    <a:pt x="448" y="1266"/>
                  </a:lnTo>
                  <a:lnTo>
                    <a:pt x="450" y="1252"/>
                  </a:lnTo>
                  <a:lnTo>
                    <a:pt x="454" y="1240"/>
                  </a:lnTo>
                  <a:lnTo>
                    <a:pt x="460" y="1228"/>
                  </a:lnTo>
                  <a:lnTo>
                    <a:pt x="470" y="1218"/>
                  </a:lnTo>
                  <a:lnTo>
                    <a:pt x="484" y="1210"/>
                  </a:lnTo>
                  <a:lnTo>
                    <a:pt x="502" y="1202"/>
                  </a:lnTo>
                  <a:lnTo>
                    <a:pt x="502" y="1202"/>
                  </a:lnTo>
                  <a:lnTo>
                    <a:pt x="504" y="1196"/>
                  </a:lnTo>
                  <a:lnTo>
                    <a:pt x="504" y="1192"/>
                  </a:lnTo>
                  <a:lnTo>
                    <a:pt x="500" y="1186"/>
                  </a:lnTo>
                  <a:lnTo>
                    <a:pt x="498" y="1180"/>
                  </a:lnTo>
                  <a:lnTo>
                    <a:pt x="496" y="1176"/>
                  </a:lnTo>
                  <a:lnTo>
                    <a:pt x="496" y="1172"/>
                  </a:lnTo>
                  <a:lnTo>
                    <a:pt x="496" y="1172"/>
                  </a:lnTo>
                  <a:lnTo>
                    <a:pt x="504" y="1172"/>
                  </a:lnTo>
                  <a:lnTo>
                    <a:pt x="510" y="1172"/>
                  </a:lnTo>
                  <a:lnTo>
                    <a:pt x="522" y="1168"/>
                  </a:lnTo>
                  <a:lnTo>
                    <a:pt x="532" y="1160"/>
                  </a:lnTo>
                  <a:lnTo>
                    <a:pt x="542" y="1150"/>
                  </a:lnTo>
                  <a:lnTo>
                    <a:pt x="550" y="1136"/>
                  </a:lnTo>
                  <a:lnTo>
                    <a:pt x="558" y="1122"/>
                  </a:lnTo>
                  <a:lnTo>
                    <a:pt x="562" y="1106"/>
                  </a:lnTo>
                  <a:lnTo>
                    <a:pt x="566" y="1090"/>
                  </a:lnTo>
                  <a:lnTo>
                    <a:pt x="566" y="1090"/>
                  </a:lnTo>
                  <a:lnTo>
                    <a:pt x="616" y="1064"/>
                  </a:lnTo>
                  <a:lnTo>
                    <a:pt x="616" y="1064"/>
                  </a:lnTo>
                  <a:lnTo>
                    <a:pt x="618" y="1042"/>
                  </a:lnTo>
                  <a:lnTo>
                    <a:pt x="622" y="1020"/>
                  </a:lnTo>
                  <a:lnTo>
                    <a:pt x="628" y="1002"/>
                  </a:lnTo>
                  <a:lnTo>
                    <a:pt x="636" y="986"/>
                  </a:lnTo>
                  <a:lnTo>
                    <a:pt x="650" y="952"/>
                  </a:lnTo>
                  <a:lnTo>
                    <a:pt x="656" y="934"/>
                  </a:lnTo>
                  <a:lnTo>
                    <a:pt x="660" y="912"/>
                  </a:lnTo>
                  <a:lnTo>
                    <a:pt x="660" y="912"/>
                  </a:lnTo>
                  <a:lnTo>
                    <a:pt x="630" y="900"/>
                  </a:lnTo>
                  <a:lnTo>
                    <a:pt x="602" y="886"/>
                  </a:lnTo>
                  <a:lnTo>
                    <a:pt x="572" y="874"/>
                  </a:lnTo>
                  <a:lnTo>
                    <a:pt x="540" y="862"/>
                  </a:lnTo>
                  <a:lnTo>
                    <a:pt x="540" y="862"/>
                  </a:lnTo>
                  <a:lnTo>
                    <a:pt x="540" y="830"/>
                  </a:lnTo>
                  <a:lnTo>
                    <a:pt x="540" y="830"/>
                  </a:lnTo>
                  <a:lnTo>
                    <a:pt x="530" y="824"/>
                  </a:lnTo>
                  <a:lnTo>
                    <a:pt x="518" y="816"/>
                  </a:lnTo>
                  <a:lnTo>
                    <a:pt x="494" y="806"/>
                  </a:lnTo>
                  <a:lnTo>
                    <a:pt x="482" y="800"/>
                  </a:lnTo>
                  <a:lnTo>
                    <a:pt x="472" y="792"/>
                  </a:lnTo>
                  <a:lnTo>
                    <a:pt x="464" y="780"/>
                  </a:lnTo>
                  <a:lnTo>
                    <a:pt x="458" y="768"/>
                  </a:lnTo>
                  <a:lnTo>
                    <a:pt x="458" y="768"/>
                  </a:lnTo>
                  <a:lnTo>
                    <a:pt x="430" y="766"/>
                  </a:lnTo>
                  <a:lnTo>
                    <a:pt x="408" y="764"/>
                  </a:lnTo>
                  <a:lnTo>
                    <a:pt x="390" y="758"/>
                  </a:lnTo>
                  <a:lnTo>
                    <a:pt x="382" y="754"/>
                  </a:lnTo>
                  <a:lnTo>
                    <a:pt x="376" y="748"/>
                  </a:lnTo>
                  <a:lnTo>
                    <a:pt x="376" y="748"/>
                  </a:lnTo>
                  <a:lnTo>
                    <a:pt x="368" y="752"/>
                  </a:lnTo>
                  <a:lnTo>
                    <a:pt x="362" y="756"/>
                  </a:lnTo>
                  <a:lnTo>
                    <a:pt x="352" y="766"/>
                  </a:lnTo>
                  <a:lnTo>
                    <a:pt x="342" y="774"/>
                  </a:lnTo>
                  <a:lnTo>
                    <a:pt x="334" y="778"/>
                  </a:lnTo>
                  <a:lnTo>
                    <a:pt x="326" y="780"/>
                  </a:lnTo>
                  <a:lnTo>
                    <a:pt x="326" y="780"/>
                  </a:lnTo>
                  <a:lnTo>
                    <a:pt x="324" y="778"/>
                  </a:lnTo>
                  <a:lnTo>
                    <a:pt x="322" y="776"/>
                  </a:lnTo>
                  <a:lnTo>
                    <a:pt x="314" y="774"/>
                  </a:lnTo>
                  <a:lnTo>
                    <a:pt x="314" y="774"/>
                  </a:lnTo>
                  <a:lnTo>
                    <a:pt x="304" y="772"/>
                  </a:lnTo>
                  <a:lnTo>
                    <a:pt x="296" y="768"/>
                  </a:lnTo>
                  <a:lnTo>
                    <a:pt x="294" y="762"/>
                  </a:lnTo>
                  <a:lnTo>
                    <a:pt x="292" y="754"/>
                  </a:lnTo>
                  <a:lnTo>
                    <a:pt x="292" y="738"/>
                  </a:lnTo>
                  <a:lnTo>
                    <a:pt x="294" y="718"/>
                  </a:lnTo>
                  <a:lnTo>
                    <a:pt x="294" y="718"/>
                  </a:lnTo>
                  <a:lnTo>
                    <a:pt x="286" y="716"/>
                  </a:lnTo>
                  <a:lnTo>
                    <a:pt x="276" y="718"/>
                  </a:lnTo>
                  <a:lnTo>
                    <a:pt x="266" y="718"/>
                  </a:lnTo>
                  <a:lnTo>
                    <a:pt x="264" y="716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64" y="700"/>
                  </a:lnTo>
                  <a:lnTo>
                    <a:pt x="266" y="692"/>
                  </a:lnTo>
                  <a:lnTo>
                    <a:pt x="270" y="684"/>
                  </a:lnTo>
                  <a:lnTo>
                    <a:pt x="276" y="680"/>
                  </a:lnTo>
                  <a:lnTo>
                    <a:pt x="276" y="680"/>
                  </a:lnTo>
                  <a:lnTo>
                    <a:pt x="274" y="672"/>
                  </a:lnTo>
                  <a:lnTo>
                    <a:pt x="268" y="668"/>
                  </a:lnTo>
                  <a:lnTo>
                    <a:pt x="262" y="666"/>
                  </a:lnTo>
                  <a:lnTo>
                    <a:pt x="254" y="666"/>
                  </a:lnTo>
                  <a:lnTo>
                    <a:pt x="248" y="670"/>
                  </a:lnTo>
                  <a:lnTo>
                    <a:pt x="242" y="674"/>
                  </a:lnTo>
                  <a:lnTo>
                    <a:pt x="238" y="678"/>
                  </a:lnTo>
                  <a:lnTo>
                    <a:pt x="238" y="686"/>
                  </a:lnTo>
                  <a:lnTo>
                    <a:pt x="238" y="686"/>
                  </a:lnTo>
                  <a:lnTo>
                    <a:pt x="232" y="686"/>
                  </a:lnTo>
                  <a:lnTo>
                    <a:pt x="232" y="686"/>
                  </a:lnTo>
                  <a:lnTo>
                    <a:pt x="216" y="680"/>
                  </a:lnTo>
                  <a:lnTo>
                    <a:pt x="204" y="674"/>
                  </a:lnTo>
                  <a:lnTo>
                    <a:pt x="196" y="666"/>
                  </a:lnTo>
                  <a:lnTo>
                    <a:pt x="192" y="656"/>
                  </a:lnTo>
                  <a:lnTo>
                    <a:pt x="192" y="648"/>
                  </a:lnTo>
                  <a:lnTo>
                    <a:pt x="194" y="638"/>
                  </a:lnTo>
                  <a:lnTo>
                    <a:pt x="198" y="628"/>
                  </a:lnTo>
                  <a:lnTo>
                    <a:pt x="204" y="618"/>
                  </a:lnTo>
                  <a:lnTo>
                    <a:pt x="214" y="608"/>
                  </a:lnTo>
                  <a:lnTo>
                    <a:pt x="224" y="600"/>
                  </a:lnTo>
                  <a:lnTo>
                    <a:pt x="234" y="594"/>
                  </a:lnTo>
                  <a:lnTo>
                    <a:pt x="246" y="588"/>
                  </a:lnTo>
                  <a:lnTo>
                    <a:pt x="260" y="586"/>
                  </a:lnTo>
                  <a:lnTo>
                    <a:pt x="272" y="584"/>
                  </a:lnTo>
                  <a:lnTo>
                    <a:pt x="284" y="586"/>
                  </a:lnTo>
                  <a:lnTo>
                    <a:pt x="294" y="592"/>
                  </a:lnTo>
                  <a:lnTo>
                    <a:pt x="294" y="592"/>
                  </a:lnTo>
                  <a:lnTo>
                    <a:pt x="298" y="604"/>
                  </a:lnTo>
                  <a:lnTo>
                    <a:pt x="304" y="618"/>
                  </a:lnTo>
                  <a:lnTo>
                    <a:pt x="310" y="628"/>
                  </a:lnTo>
                  <a:lnTo>
                    <a:pt x="314" y="632"/>
                  </a:lnTo>
                  <a:lnTo>
                    <a:pt x="320" y="636"/>
                  </a:lnTo>
                  <a:lnTo>
                    <a:pt x="320" y="636"/>
                  </a:lnTo>
                  <a:lnTo>
                    <a:pt x="326" y="630"/>
                  </a:lnTo>
                  <a:lnTo>
                    <a:pt x="328" y="622"/>
                  </a:lnTo>
                  <a:lnTo>
                    <a:pt x="326" y="614"/>
                  </a:lnTo>
                  <a:lnTo>
                    <a:pt x="326" y="604"/>
                  </a:lnTo>
                  <a:lnTo>
                    <a:pt x="322" y="588"/>
                  </a:lnTo>
                  <a:lnTo>
                    <a:pt x="322" y="582"/>
                  </a:lnTo>
                  <a:lnTo>
                    <a:pt x="326" y="578"/>
                  </a:lnTo>
                  <a:lnTo>
                    <a:pt x="326" y="578"/>
                  </a:lnTo>
                  <a:lnTo>
                    <a:pt x="332" y="570"/>
                  </a:lnTo>
                  <a:lnTo>
                    <a:pt x="338" y="562"/>
                  </a:lnTo>
                  <a:lnTo>
                    <a:pt x="346" y="556"/>
                  </a:lnTo>
                  <a:lnTo>
                    <a:pt x="352" y="554"/>
                  </a:lnTo>
                  <a:lnTo>
                    <a:pt x="358" y="554"/>
                  </a:lnTo>
                  <a:lnTo>
                    <a:pt x="358" y="554"/>
                  </a:lnTo>
                  <a:lnTo>
                    <a:pt x="360" y="540"/>
                  </a:lnTo>
                  <a:lnTo>
                    <a:pt x="366" y="528"/>
                  </a:lnTo>
                  <a:lnTo>
                    <a:pt x="370" y="518"/>
                  </a:lnTo>
                  <a:lnTo>
                    <a:pt x="378" y="508"/>
                  </a:lnTo>
                  <a:lnTo>
                    <a:pt x="392" y="492"/>
                  </a:lnTo>
                  <a:lnTo>
                    <a:pt x="410" y="478"/>
                  </a:lnTo>
                  <a:lnTo>
                    <a:pt x="430" y="466"/>
                  </a:lnTo>
                  <a:lnTo>
                    <a:pt x="448" y="456"/>
                  </a:lnTo>
                  <a:lnTo>
                    <a:pt x="478" y="440"/>
                  </a:lnTo>
                  <a:lnTo>
                    <a:pt x="478" y="440"/>
                  </a:lnTo>
                  <a:lnTo>
                    <a:pt x="478" y="434"/>
                  </a:lnTo>
                  <a:lnTo>
                    <a:pt x="478" y="434"/>
                  </a:lnTo>
                  <a:lnTo>
                    <a:pt x="476" y="430"/>
                  </a:lnTo>
                  <a:lnTo>
                    <a:pt x="474" y="428"/>
                  </a:lnTo>
                  <a:lnTo>
                    <a:pt x="466" y="428"/>
                  </a:lnTo>
                  <a:lnTo>
                    <a:pt x="466" y="428"/>
                  </a:lnTo>
                  <a:lnTo>
                    <a:pt x="460" y="426"/>
                  </a:lnTo>
                  <a:lnTo>
                    <a:pt x="458" y="424"/>
                  </a:lnTo>
                  <a:lnTo>
                    <a:pt x="458" y="422"/>
                  </a:lnTo>
                  <a:lnTo>
                    <a:pt x="458" y="422"/>
                  </a:lnTo>
                  <a:lnTo>
                    <a:pt x="458" y="416"/>
                  </a:lnTo>
                  <a:lnTo>
                    <a:pt x="460" y="412"/>
                  </a:lnTo>
                  <a:lnTo>
                    <a:pt x="462" y="406"/>
                  </a:lnTo>
                  <a:lnTo>
                    <a:pt x="466" y="400"/>
                  </a:lnTo>
                  <a:lnTo>
                    <a:pt x="466" y="396"/>
                  </a:lnTo>
                  <a:lnTo>
                    <a:pt x="466" y="390"/>
                  </a:lnTo>
                  <a:lnTo>
                    <a:pt x="466" y="390"/>
                  </a:lnTo>
                  <a:lnTo>
                    <a:pt x="472" y="396"/>
                  </a:lnTo>
                  <a:lnTo>
                    <a:pt x="480" y="400"/>
                  </a:lnTo>
                  <a:lnTo>
                    <a:pt x="488" y="398"/>
                  </a:lnTo>
                  <a:lnTo>
                    <a:pt x="496" y="396"/>
                  </a:lnTo>
                  <a:lnTo>
                    <a:pt x="512" y="386"/>
                  </a:lnTo>
                  <a:lnTo>
                    <a:pt x="520" y="380"/>
                  </a:lnTo>
                  <a:lnTo>
                    <a:pt x="528" y="376"/>
                  </a:lnTo>
                  <a:lnTo>
                    <a:pt x="528" y="376"/>
                  </a:lnTo>
                  <a:lnTo>
                    <a:pt x="524" y="384"/>
                  </a:lnTo>
                  <a:lnTo>
                    <a:pt x="520" y="388"/>
                  </a:lnTo>
                  <a:lnTo>
                    <a:pt x="516" y="392"/>
                  </a:lnTo>
                  <a:lnTo>
                    <a:pt x="510" y="396"/>
                  </a:lnTo>
                  <a:lnTo>
                    <a:pt x="510" y="396"/>
                  </a:lnTo>
                  <a:lnTo>
                    <a:pt x="506" y="402"/>
                  </a:lnTo>
                  <a:lnTo>
                    <a:pt x="502" y="412"/>
                  </a:lnTo>
                  <a:lnTo>
                    <a:pt x="502" y="416"/>
                  </a:lnTo>
                  <a:lnTo>
                    <a:pt x="504" y="420"/>
                  </a:lnTo>
                  <a:lnTo>
                    <a:pt x="508" y="422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24" y="422"/>
                  </a:lnTo>
                  <a:lnTo>
                    <a:pt x="532" y="426"/>
                  </a:lnTo>
                  <a:lnTo>
                    <a:pt x="542" y="428"/>
                  </a:lnTo>
                  <a:lnTo>
                    <a:pt x="554" y="428"/>
                  </a:lnTo>
                  <a:lnTo>
                    <a:pt x="554" y="428"/>
                  </a:lnTo>
                  <a:lnTo>
                    <a:pt x="548" y="408"/>
                  </a:lnTo>
                  <a:lnTo>
                    <a:pt x="542" y="390"/>
                  </a:lnTo>
                  <a:lnTo>
                    <a:pt x="534" y="372"/>
                  </a:lnTo>
                  <a:lnTo>
                    <a:pt x="526" y="356"/>
                  </a:lnTo>
                  <a:lnTo>
                    <a:pt x="508" y="322"/>
                  </a:lnTo>
                  <a:lnTo>
                    <a:pt x="498" y="304"/>
                  </a:lnTo>
                  <a:lnTo>
                    <a:pt x="490" y="282"/>
                  </a:lnTo>
                  <a:lnTo>
                    <a:pt x="490" y="282"/>
                  </a:lnTo>
                  <a:lnTo>
                    <a:pt x="484" y="280"/>
                  </a:lnTo>
                  <a:lnTo>
                    <a:pt x="480" y="282"/>
                  </a:lnTo>
                  <a:lnTo>
                    <a:pt x="478" y="284"/>
                  </a:lnTo>
                  <a:lnTo>
                    <a:pt x="478" y="288"/>
                  </a:lnTo>
                  <a:lnTo>
                    <a:pt x="476" y="292"/>
                  </a:lnTo>
                  <a:lnTo>
                    <a:pt x="474" y="296"/>
                  </a:lnTo>
                  <a:lnTo>
                    <a:pt x="472" y="296"/>
                  </a:lnTo>
                  <a:lnTo>
                    <a:pt x="464" y="294"/>
                  </a:lnTo>
                  <a:lnTo>
                    <a:pt x="464" y="294"/>
                  </a:lnTo>
                  <a:lnTo>
                    <a:pt x="458" y="294"/>
                  </a:lnTo>
                  <a:lnTo>
                    <a:pt x="454" y="290"/>
                  </a:lnTo>
                  <a:lnTo>
                    <a:pt x="452" y="284"/>
                  </a:lnTo>
                  <a:lnTo>
                    <a:pt x="450" y="278"/>
                  </a:lnTo>
                  <a:lnTo>
                    <a:pt x="448" y="266"/>
                  </a:lnTo>
                  <a:lnTo>
                    <a:pt x="444" y="260"/>
                  </a:lnTo>
                  <a:lnTo>
                    <a:pt x="440" y="258"/>
                  </a:lnTo>
                  <a:lnTo>
                    <a:pt x="440" y="258"/>
                  </a:lnTo>
                  <a:lnTo>
                    <a:pt x="432" y="258"/>
                  </a:lnTo>
                  <a:lnTo>
                    <a:pt x="426" y="256"/>
                  </a:lnTo>
                  <a:lnTo>
                    <a:pt x="414" y="252"/>
                  </a:lnTo>
                  <a:lnTo>
                    <a:pt x="408" y="246"/>
                  </a:lnTo>
                  <a:lnTo>
                    <a:pt x="402" y="244"/>
                  </a:lnTo>
                  <a:lnTo>
                    <a:pt x="402" y="244"/>
                  </a:lnTo>
                  <a:lnTo>
                    <a:pt x="400" y="250"/>
                  </a:lnTo>
                  <a:lnTo>
                    <a:pt x="398" y="250"/>
                  </a:lnTo>
                  <a:lnTo>
                    <a:pt x="396" y="250"/>
                  </a:lnTo>
                  <a:lnTo>
                    <a:pt x="396" y="250"/>
                  </a:lnTo>
                  <a:lnTo>
                    <a:pt x="396" y="278"/>
                  </a:lnTo>
                  <a:lnTo>
                    <a:pt x="394" y="298"/>
                  </a:lnTo>
                  <a:lnTo>
                    <a:pt x="390" y="312"/>
                  </a:lnTo>
                  <a:lnTo>
                    <a:pt x="386" y="322"/>
                  </a:lnTo>
                  <a:lnTo>
                    <a:pt x="374" y="342"/>
                  </a:lnTo>
                  <a:lnTo>
                    <a:pt x="366" y="354"/>
                  </a:lnTo>
                  <a:lnTo>
                    <a:pt x="358" y="370"/>
                  </a:lnTo>
                  <a:lnTo>
                    <a:pt x="358" y="370"/>
                  </a:lnTo>
                  <a:lnTo>
                    <a:pt x="356" y="362"/>
                  </a:lnTo>
                  <a:lnTo>
                    <a:pt x="354" y="354"/>
                  </a:lnTo>
                  <a:lnTo>
                    <a:pt x="350" y="344"/>
                  </a:lnTo>
                  <a:lnTo>
                    <a:pt x="352" y="332"/>
                  </a:lnTo>
                  <a:lnTo>
                    <a:pt x="352" y="332"/>
                  </a:lnTo>
                  <a:lnTo>
                    <a:pt x="346" y="332"/>
                  </a:lnTo>
                  <a:lnTo>
                    <a:pt x="340" y="330"/>
                  </a:lnTo>
                  <a:lnTo>
                    <a:pt x="332" y="326"/>
                  </a:lnTo>
                  <a:lnTo>
                    <a:pt x="332" y="326"/>
                  </a:lnTo>
                  <a:lnTo>
                    <a:pt x="316" y="320"/>
                  </a:lnTo>
                  <a:lnTo>
                    <a:pt x="302" y="314"/>
                  </a:lnTo>
                  <a:lnTo>
                    <a:pt x="294" y="308"/>
                  </a:lnTo>
                  <a:lnTo>
                    <a:pt x="290" y="304"/>
                  </a:lnTo>
                  <a:lnTo>
                    <a:pt x="286" y="296"/>
                  </a:lnTo>
                  <a:lnTo>
                    <a:pt x="282" y="288"/>
                  </a:lnTo>
                  <a:lnTo>
                    <a:pt x="282" y="288"/>
                  </a:lnTo>
                  <a:lnTo>
                    <a:pt x="296" y="272"/>
                  </a:lnTo>
                  <a:lnTo>
                    <a:pt x="310" y="256"/>
                  </a:lnTo>
                  <a:lnTo>
                    <a:pt x="326" y="242"/>
                  </a:lnTo>
                  <a:lnTo>
                    <a:pt x="334" y="236"/>
                  </a:lnTo>
                  <a:lnTo>
                    <a:pt x="346" y="232"/>
                  </a:lnTo>
                  <a:lnTo>
                    <a:pt x="346" y="232"/>
                  </a:lnTo>
                  <a:lnTo>
                    <a:pt x="344" y="238"/>
                  </a:lnTo>
                  <a:lnTo>
                    <a:pt x="346" y="244"/>
                  </a:lnTo>
                  <a:lnTo>
                    <a:pt x="350" y="248"/>
                  </a:lnTo>
                  <a:lnTo>
                    <a:pt x="356" y="252"/>
                  </a:lnTo>
                  <a:lnTo>
                    <a:pt x="360" y="254"/>
                  </a:lnTo>
                  <a:lnTo>
                    <a:pt x="366" y="254"/>
                  </a:lnTo>
                  <a:lnTo>
                    <a:pt x="368" y="254"/>
                  </a:lnTo>
                  <a:lnTo>
                    <a:pt x="370" y="250"/>
                  </a:lnTo>
                  <a:lnTo>
                    <a:pt x="370" y="250"/>
                  </a:lnTo>
                  <a:lnTo>
                    <a:pt x="366" y="250"/>
                  </a:lnTo>
                  <a:lnTo>
                    <a:pt x="366" y="246"/>
                  </a:lnTo>
                  <a:lnTo>
                    <a:pt x="366" y="240"/>
                  </a:lnTo>
                  <a:lnTo>
                    <a:pt x="370" y="238"/>
                  </a:lnTo>
                  <a:lnTo>
                    <a:pt x="370" y="238"/>
                  </a:lnTo>
                  <a:lnTo>
                    <a:pt x="376" y="238"/>
                  </a:lnTo>
                  <a:lnTo>
                    <a:pt x="382" y="240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388" y="234"/>
                  </a:lnTo>
                  <a:lnTo>
                    <a:pt x="384" y="228"/>
                  </a:lnTo>
                  <a:lnTo>
                    <a:pt x="378" y="224"/>
                  </a:lnTo>
                  <a:lnTo>
                    <a:pt x="370" y="220"/>
                  </a:lnTo>
                  <a:lnTo>
                    <a:pt x="370" y="220"/>
                  </a:lnTo>
                  <a:lnTo>
                    <a:pt x="374" y="214"/>
                  </a:lnTo>
                  <a:lnTo>
                    <a:pt x="378" y="210"/>
                  </a:lnTo>
                  <a:lnTo>
                    <a:pt x="388" y="202"/>
                  </a:lnTo>
                  <a:lnTo>
                    <a:pt x="392" y="198"/>
                  </a:lnTo>
                  <a:lnTo>
                    <a:pt x="394" y="192"/>
                  </a:lnTo>
                  <a:lnTo>
                    <a:pt x="396" y="184"/>
                  </a:lnTo>
                  <a:lnTo>
                    <a:pt x="396" y="176"/>
                  </a:lnTo>
                  <a:lnTo>
                    <a:pt x="396" y="176"/>
                  </a:lnTo>
                  <a:lnTo>
                    <a:pt x="390" y="172"/>
                  </a:lnTo>
                  <a:lnTo>
                    <a:pt x="390" y="170"/>
                  </a:lnTo>
                  <a:lnTo>
                    <a:pt x="400" y="168"/>
                  </a:lnTo>
                  <a:lnTo>
                    <a:pt x="428" y="168"/>
                  </a:lnTo>
                  <a:lnTo>
                    <a:pt x="428" y="168"/>
                  </a:lnTo>
                  <a:lnTo>
                    <a:pt x="426" y="174"/>
                  </a:lnTo>
                  <a:lnTo>
                    <a:pt x="428" y="180"/>
                  </a:lnTo>
                  <a:lnTo>
                    <a:pt x="434" y="184"/>
                  </a:lnTo>
                  <a:lnTo>
                    <a:pt x="440" y="190"/>
                  </a:lnTo>
                  <a:lnTo>
                    <a:pt x="440" y="194"/>
                  </a:lnTo>
                  <a:lnTo>
                    <a:pt x="440" y="200"/>
                  </a:lnTo>
                  <a:lnTo>
                    <a:pt x="440" y="200"/>
                  </a:lnTo>
                  <a:lnTo>
                    <a:pt x="438" y="206"/>
                  </a:lnTo>
                  <a:lnTo>
                    <a:pt x="436" y="212"/>
                  </a:lnTo>
                  <a:lnTo>
                    <a:pt x="432" y="216"/>
                  </a:lnTo>
                  <a:lnTo>
                    <a:pt x="426" y="218"/>
                  </a:lnTo>
                  <a:lnTo>
                    <a:pt x="414" y="222"/>
                  </a:lnTo>
                  <a:lnTo>
                    <a:pt x="402" y="226"/>
                  </a:lnTo>
                  <a:lnTo>
                    <a:pt x="402" y="226"/>
                  </a:lnTo>
                  <a:lnTo>
                    <a:pt x="422" y="234"/>
                  </a:lnTo>
                  <a:lnTo>
                    <a:pt x="438" y="242"/>
                  </a:lnTo>
                  <a:lnTo>
                    <a:pt x="454" y="254"/>
                  </a:lnTo>
                  <a:lnTo>
                    <a:pt x="472" y="264"/>
                  </a:lnTo>
                  <a:lnTo>
                    <a:pt x="472" y="264"/>
                  </a:lnTo>
                  <a:lnTo>
                    <a:pt x="476" y="260"/>
                  </a:lnTo>
                  <a:lnTo>
                    <a:pt x="476" y="256"/>
                  </a:lnTo>
                  <a:lnTo>
                    <a:pt x="474" y="248"/>
                  </a:lnTo>
                  <a:lnTo>
                    <a:pt x="474" y="248"/>
                  </a:lnTo>
                  <a:lnTo>
                    <a:pt x="476" y="246"/>
                  </a:lnTo>
                  <a:lnTo>
                    <a:pt x="490" y="250"/>
                  </a:lnTo>
                  <a:lnTo>
                    <a:pt x="490" y="250"/>
                  </a:lnTo>
                  <a:lnTo>
                    <a:pt x="490" y="240"/>
                  </a:lnTo>
                  <a:lnTo>
                    <a:pt x="490" y="230"/>
                  </a:lnTo>
                  <a:lnTo>
                    <a:pt x="488" y="226"/>
                  </a:lnTo>
                  <a:lnTo>
                    <a:pt x="486" y="222"/>
                  </a:lnTo>
                  <a:lnTo>
                    <a:pt x="482" y="220"/>
                  </a:lnTo>
                  <a:lnTo>
                    <a:pt x="478" y="220"/>
                  </a:lnTo>
                  <a:lnTo>
                    <a:pt x="478" y="220"/>
                  </a:lnTo>
                  <a:lnTo>
                    <a:pt x="480" y="214"/>
                  </a:lnTo>
                  <a:lnTo>
                    <a:pt x="484" y="212"/>
                  </a:lnTo>
                  <a:lnTo>
                    <a:pt x="486" y="214"/>
                  </a:lnTo>
                  <a:lnTo>
                    <a:pt x="490" y="216"/>
                  </a:lnTo>
                  <a:lnTo>
                    <a:pt x="496" y="222"/>
                  </a:lnTo>
                  <a:lnTo>
                    <a:pt x="500" y="224"/>
                  </a:lnTo>
                  <a:lnTo>
                    <a:pt x="502" y="226"/>
                  </a:lnTo>
                  <a:lnTo>
                    <a:pt x="502" y="226"/>
                  </a:lnTo>
                  <a:lnTo>
                    <a:pt x="506" y="222"/>
                  </a:lnTo>
                  <a:lnTo>
                    <a:pt x="510" y="218"/>
                  </a:lnTo>
                  <a:lnTo>
                    <a:pt x="514" y="214"/>
                  </a:lnTo>
                  <a:lnTo>
                    <a:pt x="522" y="214"/>
                  </a:lnTo>
                  <a:lnTo>
                    <a:pt x="522" y="214"/>
                  </a:lnTo>
                  <a:lnTo>
                    <a:pt x="510" y="200"/>
                  </a:lnTo>
                  <a:lnTo>
                    <a:pt x="500" y="186"/>
                  </a:lnTo>
                  <a:lnTo>
                    <a:pt x="482" y="160"/>
                  </a:lnTo>
                  <a:lnTo>
                    <a:pt x="472" y="150"/>
                  </a:lnTo>
                  <a:lnTo>
                    <a:pt x="458" y="142"/>
                  </a:lnTo>
                  <a:lnTo>
                    <a:pt x="450" y="140"/>
                  </a:lnTo>
                  <a:lnTo>
                    <a:pt x="442" y="138"/>
                  </a:lnTo>
                  <a:lnTo>
                    <a:pt x="432" y="136"/>
                  </a:lnTo>
                  <a:lnTo>
                    <a:pt x="420" y="138"/>
                  </a:lnTo>
                  <a:lnTo>
                    <a:pt x="420" y="138"/>
                  </a:lnTo>
                  <a:lnTo>
                    <a:pt x="416" y="134"/>
                  </a:lnTo>
                  <a:lnTo>
                    <a:pt x="416" y="134"/>
                  </a:lnTo>
                  <a:lnTo>
                    <a:pt x="422" y="132"/>
                  </a:lnTo>
                  <a:lnTo>
                    <a:pt x="446" y="132"/>
                  </a:lnTo>
                  <a:lnTo>
                    <a:pt x="446" y="132"/>
                  </a:lnTo>
                  <a:lnTo>
                    <a:pt x="444" y="128"/>
                  </a:lnTo>
                  <a:lnTo>
                    <a:pt x="442" y="126"/>
                  </a:lnTo>
                  <a:lnTo>
                    <a:pt x="436" y="126"/>
                  </a:lnTo>
                  <a:lnTo>
                    <a:pt x="430" y="124"/>
                  </a:lnTo>
                  <a:lnTo>
                    <a:pt x="428" y="122"/>
                  </a:lnTo>
                  <a:lnTo>
                    <a:pt x="428" y="118"/>
                  </a:lnTo>
                  <a:lnTo>
                    <a:pt x="428" y="118"/>
                  </a:lnTo>
                  <a:lnTo>
                    <a:pt x="418" y="122"/>
                  </a:lnTo>
                  <a:lnTo>
                    <a:pt x="406" y="124"/>
                  </a:lnTo>
                  <a:lnTo>
                    <a:pt x="382" y="126"/>
                  </a:lnTo>
                  <a:lnTo>
                    <a:pt x="370" y="128"/>
                  </a:lnTo>
                  <a:lnTo>
                    <a:pt x="360" y="132"/>
                  </a:lnTo>
                  <a:lnTo>
                    <a:pt x="356" y="136"/>
                  </a:lnTo>
                  <a:lnTo>
                    <a:pt x="354" y="140"/>
                  </a:lnTo>
                  <a:lnTo>
                    <a:pt x="352" y="144"/>
                  </a:lnTo>
                  <a:lnTo>
                    <a:pt x="352" y="150"/>
                  </a:lnTo>
                  <a:lnTo>
                    <a:pt x="352" y="150"/>
                  </a:lnTo>
                  <a:lnTo>
                    <a:pt x="352" y="156"/>
                  </a:lnTo>
                  <a:lnTo>
                    <a:pt x="354" y="160"/>
                  </a:lnTo>
                  <a:lnTo>
                    <a:pt x="358" y="164"/>
                  </a:lnTo>
                  <a:lnTo>
                    <a:pt x="362" y="164"/>
                  </a:lnTo>
                  <a:lnTo>
                    <a:pt x="366" y="166"/>
                  </a:lnTo>
                  <a:lnTo>
                    <a:pt x="370" y="170"/>
                  </a:lnTo>
                  <a:lnTo>
                    <a:pt x="372" y="174"/>
                  </a:lnTo>
                  <a:lnTo>
                    <a:pt x="370" y="182"/>
                  </a:lnTo>
                  <a:lnTo>
                    <a:pt x="370" y="182"/>
                  </a:lnTo>
                  <a:lnTo>
                    <a:pt x="362" y="186"/>
                  </a:lnTo>
                  <a:lnTo>
                    <a:pt x="360" y="190"/>
                  </a:lnTo>
                  <a:lnTo>
                    <a:pt x="358" y="194"/>
                  </a:lnTo>
                  <a:lnTo>
                    <a:pt x="358" y="194"/>
                  </a:lnTo>
                  <a:lnTo>
                    <a:pt x="354" y="186"/>
                  </a:lnTo>
                  <a:lnTo>
                    <a:pt x="350" y="182"/>
                  </a:lnTo>
                  <a:lnTo>
                    <a:pt x="340" y="176"/>
                  </a:lnTo>
                  <a:lnTo>
                    <a:pt x="336" y="174"/>
                  </a:lnTo>
                  <a:lnTo>
                    <a:pt x="332" y="168"/>
                  </a:lnTo>
                  <a:lnTo>
                    <a:pt x="328" y="162"/>
                  </a:lnTo>
                  <a:lnTo>
                    <a:pt x="326" y="150"/>
                  </a:lnTo>
                  <a:lnTo>
                    <a:pt x="326" y="150"/>
                  </a:lnTo>
                  <a:lnTo>
                    <a:pt x="322" y="150"/>
                  </a:lnTo>
                  <a:lnTo>
                    <a:pt x="322" y="150"/>
                  </a:lnTo>
                  <a:lnTo>
                    <a:pt x="350" y="132"/>
                  </a:lnTo>
                  <a:lnTo>
                    <a:pt x="378" y="116"/>
                  </a:lnTo>
                  <a:lnTo>
                    <a:pt x="378" y="116"/>
                  </a:lnTo>
                  <a:lnTo>
                    <a:pt x="402" y="114"/>
                  </a:lnTo>
                  <a:lnTo>
                    <a:pt x="428" y="112"/>
                  </a:lnTo>
                  <a:lnTo>
                    <a:pt x="428" y="112"/>
                  </a:lnTo>
                  <a:lnTo>
                    <a:pt x="436" y="96"/>
                  </a:lnTo>
                  <a:lnTo>
                    <a:pt x="446" y="82"/>
                  </a:lnTo>
                  <a:lnTo>
                    <a:pt x="446" y="82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492" y="74"/>
                  </a:lnTo>
                  <a:lnTo>
                    <a:pt x="498" y="80"/>
                  </a:lnTo>
                  <a:lnTo>
                    <a:pt x="514" y="90"/>
                  </a:lnTo>
                  <a:lnTo>
                    <a:pt x="548" y="104"/>
                  </a:lnTo>
                  <a:lnTo>
                    <a:pt x="564" y="112"/>
                  </a:lnTo>
                  <a:lnTo>
                    <a:pt x="570" y="118"/>
                  </a:lnTo>
                  <a:lnTo>
                    <a:pt x="574" y="126"/>
                  </a:lnTo>
                  <a:lnTo>
                    <a:pt x="576" y="134"/>
                  </a:lnTo>
                  <a:lnTo>
                    <a:pt x="578" y="144"/>
                  </a:lnTo>
                  <a:lnTo>
                    <a:pt x="576" y="154"/>
                  </a:lnTo>
                  <a:lnTo>
                    <a:pt x="572" y="168"/>
                  </a:lnTo>
                  <a:lnTo>
                    <a:pt x="572" y="168"/>
                  </a:lnTo>
                  <a:lnTo>
                    <a:pt x="574" y="172"/>
                  </a:lnTo>
                  <a:lnTo>
                    <a:pt x="576" y="174"/>
                  </a:lnTo>
                  <a:lnTo>
                    <a:pt x="580" y="174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584" y="168"/>
                  </a:lnTo>
                  <a:lnTo>
                    <a:pt x="584" y="168"/>
                  </a:lnTo>
                  <a:lnTo>
                    <a:pt x="584" y="172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578" y="186"/>
                  </a:lnTo>
                  <a:lnTo>
                    <a:pt x="576" y="202"/>
                  </a:lnTo>
                  <a:lnTo>
                    <a:pt x="578" y="218"/>
                  </a:lnTo>
                  <a:lnTo>
                    <a:pt x="580" y="236"/>
                  </a:lnTo>
                  <a:lnTo>
                    <a:pt x="586" y="254"/>
                  </a:lnTo>
                  <a:lnTo>
                    <a:pt x="596" y="270"/>
                  </a:lnTo>
                  <a:lnTo>
                    <a:pt x="602" y="276"/>
                  </a:lnTo>
                  <a:lnTo>
                    <a:pt x="608" y="282"/>
                  </a:lnTo>
                  <a:lnTo>
                    <a:pt x="614" y="286"/>
                  </a:lnTo>
                  <a:lnTo>
                    <a:pt x="622" y="288"/>
                  </a:lnTo>
                  <a:lnTo>
                    <a:pt x="622" y="288"/>
                  </a:lnTo>
                  <a:lnTo>
                    <a:pt x="628" y="284"/>
                  </a:lnTo>
                  <a:lnTo>
                    <a:pt x="634" y="278"/>
                  </a:lnTo>
                  <a:lnTo>
                    <a:pt x="644" y="264"/>
                  </a:lnTo>
                  <a:lnTo>
                    <a:pt x="652" y="252"/>
                  </a:lnTo>
                  <a:lnTo>
                    <a:pt x="660" y="238"/>
                  </a:lnTo>
                  <a:lnTo>
                    <a:pt x="660" y="238"/>
                  </a:lnTo>
                  <a:lnTo>
                    <a:pt x="672" y="224"/>
                  </a:lnTo>
                  <a:lnTo>
                    <a:pt x="688" y="214"/>
                  </a:lnTo>
                  <a:lnTo>
                    <a:pt x="704" y="204"/>
                  </a:lnTo>
                  <a:lnTo>
                    <a:pt x="724" y="196"/>
                  </a:lnTo>
                  <a:lnTo>
                    <a:pt x="762" y="184"/>
                  </a:lnTo>
                  <a:lnTo>
                    <a:pt x="782" y="176"/>
                  </a:lnTo>
                  <a:lnTo>
                    <a:pt x="800" y="168"/>
                  </a:lnTo>
                  <a:lnTo>
                    <a:pt x="800" y="168"/>
                  </a:lnTo>
                  <a:lnTo>
                    <a:pt x="794" y="164"/>
                  </a:lnTo>
                  <a:lnTo>
                    <a:pt x="792" y="160"/>
                  </a:lnTo>
                  <a:lnTo>
                    <a:pt x="790" y="156"/>
                  </a:lnTo>
                  <a:lnTo>
                    <a:pt x="790" y="150"/>
                  </a:lnTo>
                  <a:lnTo>
                    <a:pt x="792" y="142"/>
                  </a:lnTo>
                  <a:lnTo>
                    <a:pt x="796" y="132"/>
                  </a:lnTo>
                  <a:lnTo>
                    <a:pt x="800" y="124"/>
                  </a:lnTo>
                  <a:lnTo>
                    <a:pt x="804" y="114"/>
                  </a:lnTo>
                  <a:lnTo>
                    <a:pt x="804" y="104"/>
                  </a:lnTo>
                  <a:lnTo>
                    <a:pt x="802" y="98"/>
                  </a:lnTo>
                  <a:lnTo>
                    <a:pt x="800" y="94"/>
                  </a:lnTo>
                  <a:lnTo>
                    <a:pt x="800" y="94"/>
                  </a:lnTo>
                  <a:lnTo>
                    <a:pt x="800" y="90"/>
                  </a:lnTo>
                  <a:lnTo>
                    <a:pt x="802" y="90"/>
                  </a:lnTo>
                  <a:lnTo>
                    <a:pt x="806" y="90"/>
                  </a:lnTo>
                  <a:lnTo>
                    <a:pt x="810" y="92"/>
                  </a:lnTo>
                  <a:lnTo>
                    <a:pt x="818" y="94"/>
                  </a:lnTo>
                  <a:lnTo>
                    <a:pt x="818" y="94"/>
                  </a:lnTo>
                  <a:lnTo>
                    <a:pt x="816" y="84"/>
                  </a:lnTo>
                  <a:lnTo>
                    <a:pt x="814" y="76"/>
                  </a:lnTo>
                  <a:lnTo>
                    <a:pt x="810" y="68"/>
                  </a:lnTo>
                  <a:lnTo>
                    <a:pt x="812" y="56"/>
                  </a:lnTo>
                  <a:lnTo>
                    <a:pt x="812" y="56"/>
                  </a:lnTo>
                  <a:lnTo>
                    <a:pt x="818" y="54"/>
                  </a:lnTo>
                  <a:lnTo>
                    <a:pt x="824" y="50"/>
                  </a:lnTo>
                  <a:lnTo>
                    <a:pt x="824" y="50"/>
                  </a:lnTo>
                  <a:lnTo>
                    <a:pt x="862" y="58"/>
                  </a:lnTo>
                  <a:lnTo>
                    <a:pt x="898" y="70"/>
                  </a:lnTo>
                  <a:lnTo>
                    <a:pt x="934" y="82"/>
                  </a:lnTo>
                  <a:lnTo>
                    <a:pt x="970" y="98"/>
                  </a:lnTo>
                  <a:lnTo>
                    <a:pt x="1004" y="116"/>
                  </a:lnTo>
                  <a:lnTo>
                    <a:pt x="1036" y="134"/>
                  </a:lnTo>
                  <a:lnTo>
                    <a:pt x="1068" y="154"/>
                  </a:lnTo>
                  <a:lnTo>
                    <a:pt x="1098" y="178"/>
                  </a:lnTo>
                  <a:lnTo>
                    <a:pt x="1098" y="178"/>
                  </a:lnTo>
                  <a:lnTo>
                    <a:pt x="1090" y="176"/>
                  </a:lnTo>
                  <a:lnTo>
                    <a:pt x="1090" y="176"/>
                  </a:lnTo>
                  <a:lnTo>
                    <a:pt x="1078" y="178"/>
                  </a:lnTo>
                  <a:lnTo>
                    <a:pt x="1066" y="180"/>
                  </a:lnTo>
                  <a:lnTo>
                    <a:pt x="1056" y="184"/>
                  </a:lnTo>
                  <a:lnTo>
                    <a:pt x="1048" y="190"/>
                  </a:lnTo>
                  <a:lnTo>
                    <a:pt x="1032" y="204"/>
                  </a:lnTo>
                  <a:lnTo>
                    <a:pt x="1018" y="218"/>
                  </a:lnTo>
                  <a:lnTo>
                    <a:pt x="996" y="252"/>
                  </a:lnTo>
                  <a:lnTo>
                    <a:pt x="984" y="268"/>
                  </a:lnTo>
                  <a:lnTo>
                    <a:pt x="970" y="282"/>
                  </a:lnTo>
                  <a:lnTo>
                    <a:pt x="970" y="282"/>
                  </a:lnTo>
                  <a:lnTo>
                    <a:pt x="972" y="286"/>
                  </a:lnTo>
                  <a:lnTo>
                    <a:pt x="974" y="290"/>
                  </a:lnTo>
                  <a:lnTo>
                    <a:pt x="976" y="302"/>
                  </a:lnTo>
                  <a:lnTo>
                    <a:pt x="978" y="312"/>
                  </a:lnTo>
                  <a:lnTo>
                    <a:pt x="980" y="316"/>
                  </a:lnTo>
                  <a:lnTo>
                    <a:pt x="982" y="320"/>
                  </a:lnTo>
                  <a:lnTo>
                    <a:pt x="982" y="320"/>
                  </a:lnTo>
                  <a:lnTo>
                    <a:pt x="988" y="316"/>
                  </a:lnTo>
                  <a:lnTo>
                    <a:pt x="996" y="314"/>
                  </a:lnTo>
                  <a:lnTo>
                    <a:pt x="1004" y="314"/>
                  </a:lnTo>
                  <a:lnTo>
                    <a:pt x="1014" y="314"/>
                  </a:lnTo>
                  <a:lnTo>
                    <a:pt x="1014" y="314"/>
                  </a:lnTo>
                  <a:lnTo>
                    <a:pt x="1018" y="322"/>
                  </a:lnTo>
                  <a:lnTo>
                    <a:pt x="1022" y="336"/>
                  </a:lnTo>
                  <a:lnTo>
                    <a:pt x="1020" y="344"/>
                  </a:lnTo>
                  <a:lnTo>
                    <a:pt x="1018" y="348"/>
                  </a:lnTo>
                  <a:lnTo>
                    <a:pt x="1014" y="352"/>
                  </a:lnTo>
                  <a:lnTo>
                    <a:pt x="1008" y="352"/>
                  </a:lnTo>
                  <a:lnTo>
                    <a:pt x="1008" y="352"/>
                  </a:lnTo>
                  <a:lnTo>
                    <a:pt x="1006" y="342"/>
                  </a:lnTo>
                  <a:lnTo>
                    <a:pt x="1008" y="334"/>
                  </a:lnTo>
                  <a:lnTo>
                    <a:pt x="1010" y="326"/>
                  </a:lnTo>
                  <a:lnTo>
                    <a:pt x="1014" y="320"/>
                  </a:lnTo>
                  <a:lnTo>
                    <a:pt x="1014" y="320"/>
                  </a:lnTo>
                  <a:lnTo>
                    <a:pt x="1002" y="330"/>
                  </a:lnTo>
                  <a:lnTo>
                    <a:pt x="994" y="342"/>
                  </a:lnTo>
                  <a:lnTo>
                    <a:pt x="978" y="368"/>
                  </a:lnTo>
                  <a:lnTo>
                    <a:pt x="968" y="382"/>
                  </a:lnTo>
                  <a:lnTo>
                    <a:pt x="958" y="392"/>
                  </a:lnTo>
                  <a:lnTo>
                    <a:pt x="950" y="396"/>
                  </a:lnTo>
                  <a:lnTo>
                    <a:pt x="944" y="398"/>
                  </a:lnTo>
                  <a:lnTo>
                    <a:pt x="934" y="402"/>
                  </a:lnTo>
                  <a:lnTo>
                    <a:pt x="926" y="402"/>
                  </a:lnTo>
                  <a:lnTo>
                    <a:pt x="926" y="402"/>
                  </a:lnTo>
                  <a:lnTo>
                    <a:pt x="926" y="406"/>
                  </a:lnTo>
                  <a:lnTo>
                    <a:pt x="924" y="410"/>
                  </a:lnTo>
                  <a:lnTo>
                    <a:pt x="916" y="412"/>
                  </a:lnTo>
                  <a:lnTo>
                    <a:pt x="910" y="416"/>
                  </a:lnTo>
                  <a:lnTo>
                    <a:pt x="908" y="418"/>
                  </a:lnTo>
                  <a:lnTo>
                    <a:pt x="906" y="422"/>
                  </a:lnTo>
                  <a:lnTo>
                    <a:pt x="906" y="422"/>
                  </a:lnTo>
                  <a:lnTo>
                    <a:pt x="912" y="430"/>
                  </a:lnTo>
                  <a:lnTo>
                    <a:pt x="920" y="440"/>
                  </a:lnTo>
                  <a:lnTo>
                    <a:pt x="924" y="450"/>
                  </a:lnTo>
                  <a:lnTo>
                    <a:pt x="926" y="458"/>
                  </a:lnTo>
                  <a:lnTo>
                    <a:pt x="926" y="466"/>
                  </a:lnTo>
                  <a:lnTo>
                    <a:pt x="926" y="466"/>
                  </a:lnTo>
                  <a:lnTo>
                    <a:pt x="918" y="466"/>
                  </a:lnTo>
                  <a:lnTo>
                    <a:pt x="918" y="466"/>
                  </a:lnTo>
                  <a:lnTo>
                    <a:pt x="916" y="470"/>
                  </a:lnTo>
                  <a:lnTo>
                    <a:pt x="914" y="472"/>
                  </a:lnTo>
                  <a:lnTo>
                    <a:pt x="910" y="470"/>
                  </a:lnTo>
                  <a:lnTo>
                    <a:pt x="904" y="468"/>
                  </a:lnTo>
                  <a:lnTo>
                    <a:pt x="894" y="464"/>
                  </a:lnTo>
                  <a:lnTo>
                    <a:pt x="888" y="464"/>
                  </a:lnTo>
                  <a:lnTo>
                    <a:pt x="882" y="466"/>
                  </a:lnTo>
                  <a:lnTo>
                    <a:pt x="882" y="466"/>
                  </a:lnTo>
                  <a:lnTo>
                    <a:pt x="876" y="468"/>
                  </a:lnTo>
                  <a:lnTo>
                    <a:pt x="872" y="472"/>
                  </a:lnTo>
                  <a:lnTo>
                    <a:pt x="868" y="480"/>
                  </a:lnTo>
                  <a:lnTo>
                    <a:pt x="868" y="486"/>
                  </a:lnTo>
                  <a:lnTo>
                    <a:pt x="866" y="502"/>
                  </a:lnTo>
                  <a:lnTo>
                    <a:pt x="864" y="510"/>
                  </a:lnTo>
                  <a:lnTo>
                    <a:pt x="862" y="516"/>
                  </a:lnTo>
                  <a:lnTo>
                    <a:pt x="862" y="516"/>
                  </a:lnTo>
                  <a:lnTo>
                    <a:pt x="862" y="522"/>
                  </a:lnTo>
                  <a:lnTo>
                    <a:pt x="864" y="526"/>
                  </a:lnTo>
                  <a:lnTo>
                    <a:pt x="868" y="530"/>
                  </a:lnTo>
                  <a:lnTo>
                    <a:pt x="868" y="534"/>
                  </a:lnTo>
                  <a:lnTo>
                    <a:pt x="868" y="534"/>
                  </a:lnTo>
                  <a:lnTo>
                    <a:pt x="926" y="534"/>
                  </a:lnTo>
                  <a:lnTo>
                    <a:pt x="926" y="534"/>
                  </a:lnTo>
                  <a:lnTo>
                    <a:pt x="928" y="530"/>
                  </a:lnTo>
                  <a:lnTo>
                    <a:pt x="930" y="526"/>
                  </a:lnTo>
                  <a:lnTo>
                    <a:pt x="938" y="522"/>
                  </a:lnTo>
                  <a:lnTo>
                    <a:pt x="938" y="522"/>
                  </a:lnTo>
                  <a:lnTo>
                    <a:pt x="938" y="496"/>
                  </a:lnTo>
                  <a:lnTo>
                    <a:pt x="938" y="496"/>
                  </a:lnTo>
                  <a:lnTo>
                    <a:pt x="952" y="488"/>
                  </a:lnTo>
                  <a:lnTo>
                    <a:pt x="966" y="480"/>
                  </a:lnTo>
                  <a:lnTo>
                    <a:pt x="980" y="472"/>
                  </a:lnTo>
                  <a:lnTo>
                    <a:pt x="994" y="466"/>
                  </a:lnTo>
                  <a:lnTo>
                    <a:pt x="994" y="466"/>
                  </a:lnTo>
                  <a:lnTo>
                    <a:pt x="998" y="466"/>
                  </a:lnTo>
                  <a:lnTo>
                    <a:pt x="1000" y="468"/>
                  </a:lnTo>
                  <a:lnTo>
                    <a:pt x="1000" y="476"/>
                  </a:lnTo>
                  <a:lnTo>
                    <a:pt x="1000" y="490"/>
                  </a:lnTo>
                  <a:lnTo>
                    <a:pt x="1000" y="490"/>
                  </a:lnTo>
                  <a:lnTo>
                    <a:pt x="1002" y="486"/>
                  </a:lnTo>
                  <a:lnTo>
                    <a:pt x="1006" y="484"/>
                  </a:lnTo>
                  <a:lnTo>
                    <a:pt x="1010" y="484"/>
                  </a:lnTo>
                  <a:lnTo>
                    <a:pt x="1014" y="484"/>
                  </a:lnTo>
                  <a:lnTo>
                    <a:pt x="1026" y="490"/>
                  </a:lnTo>
                  <a:lnTo>
                    <a:pt x="1036" y="496"/>
                  </a:lnTo>
                  <a:lnTo>
                    <a:pt x="1044" y="506"/>
                  </a:lnTo>
                  <a:lnTo>
                    <a:pt x="1046" y="512"/>
                  </a:lnTo>
                  <a:lnTo>
                    <a:pt x="1048" y="516"/>
                  </a:lnTo>
                  <a:lnTo>
                    <a:pt x="1046" y="520"/>
                  </a:lnTo>
                  <a:lnTo>
                    <a:pt x="1044" y="524"/>
                  </a:lnTo>
                  <a:lnTo>
                    <a:pt x="1040" y="526"/>
                  </a:lnTo>
                  <a:lnTo>
                    <a:pt x="1032" y="528"/>
                  </a:lnTo>
                  <a:lnTo>
                    <a:pt x="1032" y="528"/>
                  </a:lnTo>
                  <a:lnTo>
                    <a:pt x="1040" y="534"/>
                  </a:lnTo>
                  <a:lnTo>
                    <a:pt x="1046" y="536"/>
                  </a:lnTo>
                  <a:lnTo>
                    <a:pt x="1050" y="532"/>
                  </a:lnTo>
                  <a:lnTo>
                    <a:pt x="1056" y="528"/>
                  </a:lnTo>
                  <a:lnTo>
                    <a:pt x="1064" y="516"/>
                  </a:lnTo>
                  <a:lnTo>
                    <a:pt x="1070" y="510"/>
                  </a:lnTo>
                  <a:lnTo>
                    <a:pt x="1076" y="510"/>
                  </a:lnTo>
                  <a:lnTo>
                    <a:pt x="1076" y="510"/>
                  </a:lnTo>
                  <a:lnTo>
                    <a:pt x="1078" y="514"/>
                  </a:lnTo>
                  <a:lnTo>
                    <a:pt x="1080" y="516"/>
                  </a:lnTo>
                  <a:lnTo>
                    <a:pt x="1086" y="522"/>
                  </a:lnTo>
                  <a:lnTo>
                    <a:pt x="1088" y="526"/>
                  </a:lnTo>
                  <a:lnTo>
                    <a:pt x="1090" y="530"/>
                  </a:lnTo>
                  <a:lnTo>
                    <a:pt x="1090" y="534"/>
                  </a:lnTo>
                  <a:lnTo>
                    <a:pt x="1090" y="540"/>
                  </a:lnTo>
                  <a:lnTo>
                    <a:pt x="1090" y="540"/>
                  </a:lnTo>
                  <a:lnTo>
                    <a:pt x="1102" y="540"/>
                  </a:lnTo>
                  <a:lnTo>
                    <a:pt x="1102" y="540"/>
                  </a:lnTo>
                  <a:lnTo>
                    <a:pt x="1108" y="538"/>
                  </a:lnTo>
                  <a:lnTo>
                    <a:pt x="1112" y="532"/>
                  </a:lnTo>
                  <a:lnTo>
                    <a:pt x="1112" y="524"/>
                  </a:lnTo>
                  <a:lnTo>
                    <a:pt x="1112" y="518"/>
                  </a:lnTo>
                  <a:lnTo>
                    <a:pt x="1112" y="512"/>
                  </a:lnTo>
                  <a:lnTo>
                    <a:pt x="1114" y="506"/>
                  </a:lnTo>
                  <a:lnTo>
                    <a:pt x="1122" y="504"/>
                  </a:lnTo>
                  <a:lnTo>
                    <a:pt x="1134" y="504"/>
                  </a:lnTo>
                  <a:lnTo>
                    <a:pt x="1134" y="504"/>
                  </a:lnTo>
                  <a:lnTo>
                    <a:pt x="1130" y="506"/>
                  </a:lnTo>
                  <a:lnTo>
                    <a:pt x="1128" y="512"/>
                  </a:lnTo>
                  <a:lnTo>
                    <a:pt x="1126" y="522"/>
                  </a:lnTo>
                  <a:lnTo>
                    <a:pt x="1128" y="532"/>
                  </a:lnTo>
                  <a:lnTo>
                    <a:pt x="1130" y="538"/>
                  </a:lnTo>
                  <a:lnTo>
                    <a:pt x="1134" y="540"/>
                  </a:lnTo>
                  <a:lnTo>
                    <a:pt x="1134" y="540"/>
                  </a:lnTo>
                  <a:lnTo>
                    <a:pt x="1140" y="544"/>
                  </a:lnTo>
                  <a:lnTo>
                    <a:pt x="1148" y="546"/>
                  </a:lnTo>
                  <a:lnTo>
                    <a:pt x="1166" y="548"/>
                  </a:lnTo>
                  <a:lnTo>
                    <a:pt x="1174" y="552"/>
                  </a:lnTo>
                  <a:lnTo>
                    <a:pt x="1182" y="554"/>
                  </a:lnTo>
                  <a:lnTo>
                    <a:pt x="1186" y="560"/>
                  </a:lnTo>
                  <a:lnTo>
                    <a:pt x="1190" y="566"/>
                  </a:lnTo>
                  <a:lnTo>
                    <a:pt x="1190" y="566"/>
                  </a:lnTo>
                  <a:lnTo>
                    <a:pt x="1186" y="584"/>
                  </a:lnTo>
                  <a:lnTo>
                    <a:pt x="1182" y="592"/>
                  </a:lnTo>
                  <a:lnTo>
                    <a:pt x="1178" y="598"/>
                  </a:lnTo>
                  <a:lnTo>
                    <a:pt x="1178" y="598"/>
                  </a:lnTo>
                  <a:lnTo>
                    <a:pt x="1176" y="594"/>
                  </a:lnTo>
                  <a:lnTo>
                    <a:pt x="1172" y="592"/>
                  </a:lnTo>
                  <a:lnTo>
                    <a:pt x="1162" y="590"/>
                  </a:lnTo>
                  <a:lnTo>
                    <a:pt x="1150" y="592"/>
                  </a:lnTo>
                  <a:lnTo>
                    <a:pt x="1140" y="592"/>
                  </a:lnTo>
                  <a:lnTo>
                    <a:pt x="1140" y="592"/>
                  </a:lnTo>
                  <a:lnTo>
                    <a:pt x="1130" y="594"/>
                  </a:lnTo>
                  <a:lnTo>
                    <a:pt x="1122" y="594"/>
                  </a:lnTo>
                  <a:lnTo>
                    <a:pt x="1118" y="594"/>
                  </a:lnTo>
                  <a:lnTo>
                    <a:pt x="1114" y="590"/>
                  </a:lnTo>
                  <a:lnTo>
                    <a:pt x="1106" y="582"/>
                  </a:lnTo>
                  <a:lnTo>
                    <a:pt x="1102" y="578"/>
                  </a:lnTo>
                  <a:lnTo>
                    <a:pt x="1096" y="572"/>
                  </a:lnTo>
                  <a:lnTo>
                    <a:pt x="1096" y="572"/>
                  </a:lnTo>
                  <a:lnTo>
                    <a:pt x="1088" y="576"/>
                  </a:lnTo>
                  <a:lnTo>
                    <a:pt x="1082" y="582"/>
                  </a:lnTo>
                  <a:lnTo>
                    <a:pt x="1078" y="588"/>
                  </a:lnTo>
                  <a:lnTo>
                    <a:pt x="1076" y="598"/>
                  </a:lnTo>
                  <a:lnTo>
                    <a:pt x="1076" y="598"/>
                  </a:lnTo>
                  <a:lnTo>
                    <a:pt x="1062" y="590"/>
                  </a:lnTo>
                  <a:lnTo>
                    <a:pt x="1050" y="580"/>
                  </a:lnTo>
                  <a:lnTo>
                    <a:pt x="1036" y="572"/>
                  </a:lnTo>
                  <a:lnTo>
                    <a:pt x="1028" y="568"/>
                  </a:lnTo>
                  <a:lnTo>
                    <a:pt x="1020" y="566"/>
                  </a:lnTo>
                  <a:lnTo>
                    <a:pt x="1020" y="566"/>
                  </a:lnTo>
                  <a:lnTo>
                    <a:pt x="1020" y="540"/>
                  </a:lnTo>
                  <a:lnTo>
                    <a:pt x="1020" y="540"/>
                  </a:lnTo>
                  <a:lnTo>
                    <a:pt x="998" y="536"/>
                  </a:lnTo>
                  <a:lnTo>
                    <a:pt x="974" y="534"/>
                  </a:lnTo>
                  <a:lnTo>
                    <a:pt x="946" y="536"/>
                  </a:lnTo>
                  <a:lnTo>
                    <a:pt x="918" y="540"/>
                  </a:lnTo>
                  <a:lnTo>
                    <a:pt x="906" y="546"/>
                  </a:lnTo>
                  <a:lnTo>
                    <a:pt x="894" y="550"/>
                  </a:lnTo>
                  <a:lnTo>
                    <a:pt x="882" y="558"/>
                  </a:lnTo>
                  <a:lnTo>
                    <a:pt x="874" y="566"/>
                  </a:lnTo>
                  <a:lnTo>
                    <a:pt x="866" y="574"/>
                  </a:lnTo>
                  <a:lnTo>
                    <a:pt x="860" y="586"/>
                  </a:lnTo>
                  <a:lnTo>
                    <a:pt x="856" y="596"/>
                  </a:lnTo>
                  <a:lnTo>
                    <a:pt x="856" y="610"/>
                  </a:lnTo>
                  <a:lnTo>
                    <a:pt x="856" y="610"/>
                  </a:lnTo>
                  <a:lnTo>
                    <a:pt x="844" y="616"/>
                  </a:lnTo>
                  <a:lnTo>
                    <a:pt x="834" y="622"/>
                  </a:lnTo>
                  <a:lnTo>
                    <a:pt x="826" y="628"/>
                  </a:lnTo>
                  <a:lnTo>
                    <a:pt x="820" y="636"/>
                  </a:lnTo>
                  <a:lnTo>
                    <a:pt x="816" y="644"/>
                  </a:lnTo>
                  <a:lnTo>
                    <a:pt x="812" y="654"/>
                  </a:lnTo>
                  <a:lnTo>
                    <a:pt x="810" y="672"/>
                  </a:lnTo>
                  <a:lnTo>
                    <a:pt x="808" y="716"/>
                  </a:lnTo>
                  <a:lnTo>
                    <a:pt x="804" y="738"/>
                  </a:lnTo>
                  <a:lnTo>
                    <a:pt x="800" y="762"/>
                  </a:lnTo>
                  <a:lnTo>
                    <a:pt x="800" y="762"/>
                  </a:lnTo>
                  <a:lnTo>
                    <a:pt x="808" y="770"/>
                  </a:lnTo>
                  <a:lnTo>
                    <a:pt x="814" y="778"/>
                  </a:lnTo>
                  <a:lnTo>
                    <a:pt x="828" y="798"/>
                  </a:lnTo>
                  <a:lnTo>
                    <a:pt x="844" y="816"/>
                  </a:lnTo>
                  <a:lnTo>
                    <a:pt x="852" y="824"/>
                  </a:lnTo>
                  <a:lnTo>
                    <a:pt x="862" y="830"/>
                  </a:lnTo>
                  <a:lnTo>
                    <a:pt x="862" y="830"/>
                  </a:lnTo>
                  <a:lnTo>
                    <a:pt x="890" y="828"/>
                  </a:lnTo>
                  <a:lnTo>
                    <a:pt x="916" y="828"/>
                  </a:lnTo>
                  <a:lnTo>
                    <a:pt x="942" y="826"/>
                  </a:lnTo>
                  <a:lnTo>
                    <a:pt x="956" y="822"/>
                  </a:lnTo>
                  <a:lnTo>
                    <a:pt x="970" y="818"/>
                  </a:lnTo>
                  <a:lnTo>
                    <a:pt x="970" y="818"/>
                  </a:lnTo>
                  <a:lnTo>
                    <a:pt x="970" y="824"/>
                  </a:lnTo>
                  <a:lnTo>
                    <a:pt x="972" y="830"/>
                  </a:lnTo>
                  <a:lnTo>
                    <a:pt x="976" y="832"/>
                  </a:lnTo>
                  <a:lnTo>
                    <a:pt x="982" y="834"/>
                  </a:lnTo>
                  <a:lnTo>
                    <a:pt x="992" y="838"/>
                  </a:lnTo>
                  <a:lnTo>
                    <a:pt x="998" y="840"/>
                  </a:lnTo>
                  <a:lnTo>
                    <a:pt x="1000" y="844"/>
                  </a:lnTo>
                  <a:lnTo>
                    <a:pt x="1000" y="844"/>
                  </a:lnTo>
                  <a:lnTo>
                    <a:pt x="1000" y="858"/>
                  </a:lnTo>
                  <a:lnTo>
                    <a:pt x="1002" y="870"/>
                  </a:lnTo>
                  <a:lnTo>
                    <a:pt x="1006" y="894"/>
                  </a:lnTo>
                  <a:lnTo>
                    <a:pt x="1014" y="916"/>
                  </a:lnTo>
                  <a:lnTo>
                    <a:pt x="1022" y="938"/>
                  </a:lnTo>
                  <a:lnTo>
                    <a:pt x="1026" y="958"/>
                  </a:lnTo>
                  <a:lnTo>
                    <a:pt x="1028" y="968"/>
                  </a:lnTo>
                  <a:lnTo>
                    <a:pt x="1028" y="978"/>
                  </a:lnTo>
                  <a:lnTo>
                    <a:pt x="1028" y="988"/>
                  </a:lnTo>
                  <a:lnTo>
                    <a:pt x="1024" y="998"/>
                  </a:lnTo>
                  <a:lnTo>
                    <a:pt x="1020" y="1008"/>
                  </a:lnTo>
                  <a:lnTo>
                    <a:pt x="1014" y="1020"/>
                  </a:lnTo>
                  <a:lnTo>
                    <a:pt x="1014" y="1020"/>
                  </a:lnTo>
                  <a:lnTo>
                    <a:pt x="1020" y="1036"/>
                  </a:lnTo>
                  <a:lnTo>
                    <a:pt x="1026" y="1056"/>
                  </a:lnTo>
                  <a:lnTo>
                    <a:pt x="1034" y="1094"/>
                  </a:lnTo>
                  <a:lnTo>
                    <a:pt x="1042" y="1134"/>
                  </a:lnTo>
                  <a:lnTo>
                    <a:pt x="1046" y="1154"/>
                  </a:lnTo>
                  <a:lnTo>
                    <a:pt x="1052" y="1172"/>
                  </a:lnTo>
                  <a:lnTo>
                    <a:pt x="1052" y="1172"/>
                  </a:lnTo>
                  <a:lnTo>
                    <a:pt x="1070" y="1172"/>
                  </a:lnTo>
                  <a:lnTo>
                    <a:pt x="1086" y="1170"/>
                  </a:lnTo>
                  <a:lnTo>
                    <a:pt x="1100" y="1166"/>
                  </a:lnTo>
                  <a:lnTo>
                    <a:pt x="1112" y="1158"/>
                  </a:lnTo>
                  <a:lnTo>
                    <a:pt x="1124" y="1148"/>
                  </a:lnTo>
                  <a:lnTo>
                    <a:pt x="1134" y="1138"/>
                  </a:lnTo>
                  <a:lnTo>
                    <a:pt x="1142" y="1126"/>
                  </a:lnTo>
                  <a:lnTo>
                    <a:pt x="1150" y="1112"/>
                  </a:lnTo>
                  <a:lnTo>
                    <a:pt x="1182" y="1054"/>
                  </a:lnTo>
                  <a:lnTo>
                    <a:pt x="1190" y="1040"/>
                  </a:lnTo>
                  <a:lnTo>
                    <a:pt x="1200" y="1028"/>
                  </a:lnTo>
                  <a:lnTo>
                    <a:pt x="1210" y="1016"/>
                  </a:lnTo>
                  <a:lnTo>
                    <a:pt x="1222" y="1008"/>
                  </a:lnTo>
                  <a:lnTo>
                    <a:pt x="1222" y="1008"/>
                  </a:lnTo>
                  <a:lnTo>
                    <a:pt x="1224" y="978"/>
                  </a:lnTo>
                  <a:lnTo>
                    <a:pt x="1224" y="954"/>
                  </a:lnTo>
                  <a:lnTo>
                    <a:pt x="1222" y="900"/>
                  </a:lnTo>
                  <a:lnTo>
                    <a:pt x="1222" y="900"/>
                  </a:lnTo>
                  <a:lnTo>
                    <a:pt x="1234" y="886"/>
                  </a:lnTo>
                  <a:lnTo>
                    <a:pt x="1246" y="874"/>
                  </a:lnTo>
                  <a:lnTo>
                    <a:pt x="1272" y="846"/>
                  </a:lnTo>
                  <a:lnTo>
                    <a:pt x="1284" y="832"/>
                  </a:lnTo>
                  <a:lnTo>
                    <a:pt x="1292" y="816"/>
                  </a:lnTo>
                  <a:lnTo>
                    <a:pt x="1300" y="796"/>
                  </a:lnTo>
                  <a:lnTo>
                    <a:pt x="1304" y="774"/>
                  </a:lnTo>
                  <a:lnTo>
                    <a:pt x="1304" y="774"/>
                  </a:lnTo>
                  <a:lnTo>
                    <a:pt x="1298" y="770"/>
                  </a:lnTo>
                  <a:lnTo>
                    <a:pt x="1292" y="770"/>
                  </a:lnTo>
                  <a:lnTo>
                    <a:pt x="1278" y="776"/>
                  </a:lnTo>
                  <a:lnTo>
                    <a:pt x="1270" y="778"/>
                  </a:lnTo>
                  <a:lnTo>
                    <a:pt x="1264" y="778"/>
                  </a:lnTo>
                  <a:lnTo>
                    <a:pt x="1258" y="776"/>
                  </a:lnTo>
                  <a:lnTo>
                    <a:pt x="1254" y="768"/>
                  </a:lnTo>
                  <a:lnTo>
                    <a:pt x="1254" y="768"/>
                  </a:lnTo>
                  <a:lnTo>
                    <a:pt x="1280" y="752"/>
                  </a:lnTo>
                  <a:lnTo>
                    <a:pt x="1310" y="734"/>
                  </a:lnTo>
                  <a:lnTo>
                    <a:pt x="1324" y="724"/>
                  </a:lnTo>
                  <a:lnTo>
                    <a:pt x="1334" y="712"/>
                  </a:lnTo>
                  <a:lnTo>
                    <a:pt x="1342" y="700"/>
                  </a:lnTo>
                  <a:lnTo>
                    <a:pt x="1344" y="694"/>
                  </a:lnTo>
                  <a:lnTo>
                    <a:pt x="1346" y="686"/>
                  </a:lnTo>
                  <a:lnTo>
                    <a:pt x="1346" y="686"/>
                  </a:lnTo>
                  <a:lnTo>
                    <a:pt x="1346" y="690"/>
                  </a:lnTo>
                  <a:lnTo>
                    <a:pt x="1346" y="690"/>
                  </a:lnTo>
                  <a:lnTo>
                    <a:pt x="1344" y="730"/>
                  </a:lnTo>
                  <a:lnTo>
                    <a:pt x="1342" y="768"/>
                  </a:lnTo>
                  <a:lnTo>
                    <a:pt x="1336" y="804"/>
                  </a:lnTo>
                  <a:lnTo>
                    <a:pt x="1328" y="842"/>
                  </a:lnTo>
                  <a:lnTo>
                    <a:pt x="1318" y="878"/>
                  </a:lnTo>
                  <a:lnTo>
                    <a:pt x="1306" y="912"/>
                  </a:lnTo>
                  <a:lnTo>
                    <a:pt x="1294" y="946"/>
                  </a:lnTo>
                  <a:lnTo>
                    <a:pt x="1278" y="980"/>
                  </a:lnTo>
                  <a:lnTo>
                    <a:pt x="1278" y="9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376520" y="2462956"/>
            <a:ext cx="9266487" cy="1647217"/>
            <a:chOff x="1031793" y="1847215"/>
            <a:chExt cx="6949865" cy="1235413"/>
          </a:xfrm>
        </p:grpSpPr>
        <p:sp>
          <p:nvSpPr>
            <p:cNvPr id="11" name="任意形状 10"/>
            <p:cNvSpPr/>
            <p:nvPr/>
          </p:nvSpPr>
          <p:spPr>
            <a:xfrm rot="21300000">
              <a:off x="1031793" y="1847215"/>
              <a:ext cx="6949865" cy="1235413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8" name="文本框 7"/>
            <p:cNvSpPr txBox="1"/>
            <p:nvPr/>
          </p:nvSpPr>
          <p:spPr>
            <a:xfrm rot="21291969">
              <a:off x="2410169" y="2025620"/>
              <a:ext cx="3808206" cy="9002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b="1" dirty="0">
                  <a:solidFill>
                    <a:srgbClr val="FFFFFF"/>
                  </a:solidFill>
                </a:rPr>
                <a:t>THANK</a:t>
              </a:r>
              <a:r>
                <a:rPr kumimoji="1" lang="zh-CN" altLang="en-US" sz="72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7200" b="1" dirty="0">
                  <a:solidFill>
                    <a:srgbClr val="FFFFFF"/>
                  </a:solidFill>
                </a:rPr>
                <a:t>YOU!</a:t>
              </a:r>
              <a:endParaRPr kumimoji="1" lang="zh-CN" altLang="en-US" sz="7200" b="1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70157" y="703868"/>
            <a:ext cx="6169246" cy="1724120"/>
            <a:chOff x="502020" y="527899"/>
            <a:chExt cx="4626935" cy="1293090"/>
          </a:xfrm>
        </p:grpSpPr>
        <p:sp>
          <p:nvSpPr>
            <p:cNvPr id="31" name="直角三角形 30"/>
            <p:cNvSpPr/>
            <p:nvPr/>
          </p:nvSpPr>
          <p:spPr>
            <a:xfrm rot="15891969" flipH="1">
              <a:off x="1188574" y="840377"/>
              <a:ext cx="346666" cy="1614558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32" name="任意形状 31"/>
            <p:cNvSpPr/>
            <p:nvPr/>
          </p:nvSpPr>
          <p:spPr>
            <a:xfrm rot="21300000">
              <a:off x="502020" y="527899"/>
              <a:ext cx="4626935" cy="822488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29" name="文本框 28"/>
            <p:cNvSpPr txBox="1"/>
            <p:nvPr/>
          </p:nvSpPr>
          <p:spPr>
            <a:xfrm rot="21291969">
              <a:off x="606174" y="708938"/>
              <a:ext cx="2166892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zh-CN" sz="4800" b="1" dirty="0">
                  <a:solidFill>
                    <a:srgbClr val="FFFFFF"/>
                  </a:solidFill>
                </a:rPr>
                <a:t>PART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4800" b="1" dirty="0">
                  <a:solidFill>
                    <a:srgbClr val="FFFFFF"/>
                  </a:solidFill>
                </a:rPr>
                <a:t>ONE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 rot="21291969">
              <a:off x="2622866" y="545464"/>
              <a:ext cx="1985159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zh-CN" altLang="en-US" sz="48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基本概况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898241" y="1928065"/>
            <a:ext cx="6169246" cy="1724118"/>
            <a:chOff x="1423083" y="1446047"/>
            <a:chExt cx="4626935" cy="1293089"/>
          </a:xfrm>
        </p:grpSpPr>
        <p:sp>
          <p:nvSpPr>
            <p:cNvPr id="25" name="直角三角形 24"/>
            <p:cNvSpPr/>
            <p:nvPr/>
          </p:nvSpPr>
          <p:spPr>
            <a:xfrm rot="15891969" flipH="1">
              <a:off x="2109637" y="1758524"/>
              <a:ext cx="346666" cy="1614558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26" name="任意形状 25"/>
            <p:cNvSpPr/>
            <p:nvPr/>
          </p:nvSpPr>
          <p:spPr>
            <a:xfrm rot="21300000">
              <a:off x="1423083" y="1446047"/>
              <a:ext cx="4626935" cy="822488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23" name="文本框 22"/>
            <p:cNvSpPr txBox="1"/>
            <p:nvPr/>
          </p:nvSpPr>
          <p:spPr>
            <a:xfrm rot="21291969">
              <a:off x="1527237" y="1627085"/>
              <a:ext cx="2166892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zh-CN" sz="4800" b="1" dirty="0">
                  <a:solidFill>
                    <a:srgbClr val="FFFFFF"/>
                  </a:solidFill>
                </a:rPr>
                <a:t>PART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4800" b="1" dirty="0">
                  <a:solidFill>
                    <a:srgbClr val="FFFFFF"/>
                  </a:solidFill>
                </a:rPr>
                <a:t>ONE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 rot="21291969">
              <a:off x="3543929" y="1463612"/>
              <a:ext cx="1985159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zh-CN" altLang="en-US" sz="48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所取成绩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126324" y="3152259"/>
            <a:ext cx="6169246" cy="1724120"/>
            <a:chOff x="2344146" y="2364194"/>
            <a:chExt cx="4626935" cy="1293090"/>
          </a:xfrm>
        </p:grpSpPr>
        <p:sp>
          <p:nvSpPr>
            <p:cNvPr id="19" name="直角三角形 18"/>
            <p:cNvSpPr/>
            <p:nvPr/>
          </p:nvSpPr>
          <p:spPr>
            <a:xfrm rot="15891969" flipH="1">
              <a:off x="3030700" y="2676672"/>
              <a:ext cx="346666" cy="1614558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20" name="任意形状 19"/>
            <p:cNvSpPr/>
            <p:nvPr/>
          </p:nvSpPr>
          <p:spPr>
            <a:xfrm rot="21300000">
              <a:off x="2344146" y="2364194"/>
              <a:ext cx="4626935" cy="822488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17" name="文本框 16"/>
            <p:cNvSpPr txBox="1"/>
            <p:nvPr/>
          </p:nvSpPr>
          <p:spPr>
            <a:xfrm rot="21291969">
              <a:off x="2448300" y="2545234"/>
              <a:ext cx="2166892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zh-CN" sz="4800" b="1" dirty="0">
                  <a:solidFill>
                    <a:srgbClr val="FFFFFF"/>
                  </a:solidFill>
                </a:rPr>
                <a:t>PART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4800" b="1" dirty="0">
                  <a:solidFill>
                    <a:srgbClr val="FFFFFF"/>
                  </a:solidFill>
                </a:rPr>
                <a:t>ONE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 rot="21291969">
              <a:off x="4464992" y="2381759"/>
              <a:ext cx="1985159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zh-CN" altLang="en-US" sz="48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经验教训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354406" y="4376457"/>
            <a:ext cx="6169246" cy="1724120"/>
            <a:chOff x="3265208" y="3282343"/>
            <a:chExt cx="4626935" cy="1293090"/>
          </a:xfrm>
        </p:grpSpPr>
        <p:sp>
          <p:nvSpPr>
            <p:cNvPr id="4" name="直角三角形 3"/>
            <p:cNvSpPr/>
            <p:nvPr/>
          </p:nvSpPr>
          <p:spPr>
            <a:xfrm rot="15891969" flipH="1">
              <a:off x="3951762" y="3594821"/>
              <a:ext cx="346666" cy="1614558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11" name="任意形状 10"/>
            <p:cNvSpPr/>
            <p:nvPr/>
          </p:nvSpPr>
          <p:spPr>
            <a:xfrm rot="21300000">
              <a:off x="3265208" y="3282343"/>
              <a:ext cx="4626935" cy="822488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8" name="文本框 7"/>
            <p:cNvSpPr txBox="1"/>
            <p:nvPr/>
          </p:nvSpPr>
          <p:spPr>
            <a:xfrm rot="21291969">
              <a:off x="3369362" y="3463383"/>
              <a:ext cx="2166892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zh-CN" sz="4800" b="1" dirty="0">
                  <a:solidFill>
                    <a:srgbClr val="FFFFFF"/>
                  </a:solidFill>
                </a:rPr>
                <a:t>PART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4800" b="1" dirty="0">
                  <a:solidFill>
                    <a:srgbClr val="FFFFFF"/>
                  </a:solidFill>
                </a:rPr>
                <a:t>ONE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 rot="21291969">
              <a:off x="5386054" y="3299907"/>
              <a:ext cx="1985159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zh-CN" altLang="en-US" sz="48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阶段计划</a:t>
              </a: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195272" y="226272"/>
            <a:ext cx="3538596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zh-CN" sz="5865" b="1">
                <a:solidFill>
                  <a:srgbClr val="FFFFFF"/>
                </a:solidFill>
              </a:rPr>
              <a:t>CONTENTS</a:t>
            </a:r>
            <a:endParaRPr kumimoji="1" lang="zh-CN" altLang="en-US" sz="5865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形状 4"/>
          <p:cNvSpPr/>
          <p:nvPr/>
        </p:nvSpPr>
        <p:spPr>
          <a:xfrm rot="2866791">
            <a:off x="-2949585" y="-215147"/>
            <a:ext cx="9425608" cy="3071899"/>
          </a:xfrm>
          <a:custGeom>
            <a:avLst/>
            <a:gdLst>
              <a:gd name="connsiteX0" fmla="*/ 0 w 3790658"/>
              <a:gd name="connsiteY0" fmla="*/ 0 h 1235413"/>
              <a:gd name="connsiteX1" fmla="*/ 2935084 w 3790658"/>
              <a:gd name="connsiteY1" fmla="*/ 0 h 1235413"/>
              <a:gd name="connsiteX2" fmla="*/ 3136042 w 3790658"/>
              <a:gd name="connsiteY2" fmla="*/ 0 h 1235413"/>
              <a:gd name="connsiteX3" fmla="*/ 3790658 w 3790658"/>
              <a:gd name="connsiteY3" fmla="*/ 0 h 1235413"/>
              <a:gd name="connsiteX4" fmla="*/ 3336999 w 3790658"/>
              <a:gd name="connsiteY4" fmla="*/ 617707 h 1235413"/>
              <a:gd name="connsiteX5" fmla="*/ 3790658 w 3790658"/>
              <a:gd name="connsiteY5" fmla="*/ 1235413 h 1235413"/>
              <a:gd name="connsiteX6" fmla="*/ 3136042 w 3790658"/>
              <a:gd name="connsiteY6" fmla="*/ 1235413 h 1235413"/>
              <a:gd name="connsiteX7" fmla="*/ 2935084 w 3790658"/>
              <a:gd name="connsiteY7" fmla="*/ 1235413 h 1235413"/>
              <a:gd name="connsiteX8" fmla="*/ 0 w 3790658"/>
              <a:gd name="connsiteY8" fmla="*/ 1235413 h 123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0658" h="1235413">
                <a:moveTo>
                  <a:pt x="0" y="0"/>
                </a:moveTo>
                <a:lnTo>
                  <a:pt x="2935084" y="0"/>
                </a:lnTo>
                <a:lnTo>
                  <a:pt x="3136042" y="0"/>
                </a:lnTo>
                <a:lnTo>
                  <a:pt x="3790658" y="0"/>
                </a:lnTo>
                <a:lnTo>
                  <a:pt x="3336999" y="617707"/>
                </a:lnTo>
                <a:lnTo>
                  <a:pt x="3790658" y="1235413"/>
                </a:lnTo>
                <a:lnTo>
                  <a:pt x="3136042" y="1235413"/>
                </a:lnTo>
                <a:lnTo>
                  <a:pt x="2935084" y="1235413"/>
                </a:lnTo>
                <a:lnTo>
                  <a:pt x="0" y="12354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1047294" y="-246743"/>
            <a:ext cx="3650358" cy="41958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zh-CN" sz="26665" b="1" dirty="0">
                <a:solidFill>
                  <a:srgbClr val="FFFFFF"/>
                </a:solidFill>
              </a:rPr>
              <a:t>01</a:t>
            </a:r>
            <a:endParaRPr kumimoji="1" lang="zh-CN" altLang="en-US" sz="26665" b="1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43506" y="688875"/>
            <a:ext cx="2922595" cy="995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kumimoji="1" lang="zh-CN" altLang="en-US" sz="533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19311" y="1866658"/>
            <a:ext cx="4346791" cy="115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12" name="矩形 11"/>
          <p:cNvSpPr/>
          <p:nvPr/>
        </p:nvSpPr>
        <p:spPr>
          <a:xfrm>
            <a:off x="9492108" y="827317"/>
            <a:ext cx="2208881" cy="5160347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4" name="文本框 13"/>
          <p:cNvSpPr txBox="1"/>
          <p:nvPr/>
        </p:nvSpPr>
        <p:spPr>
          <a:xfrm>
            <a:off x="9588769" y="1000820"/>
            <a:ext cx="201555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13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TEXT</a:t>
            </a:r>
            <a:endParaRPr kumimoji="1" lang="zh-CN" altLang="en-US" sz="2135" b="1" dirty="0">
              <a:solidFill>
                <a:schemeClr val="accent2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88769" y="3240823"/>
            <a:ext cx="2015559" cy="2492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87072" y="827317"/>
            <a:ext cx="2208881" cy="5160347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9" name="文本框 18"/>
          <p:cNvSpPr txBox="1"/>
          <p:nvPr/>
        </p:nvSpPr>
        <p:spPr>
          <a:xfrm>
            <a:off x="4983733" y="1000822"/>
            <a:ext cx="201555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66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66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665" b="1" dirty="0">
                <a:solidFill>
                  <a:schemeClr val="accent2"/>
                </a:solidFill>
              </a:rPr>
              <a:t>TEXT</a:t>
            </a: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983733" y="3240823"/>
            <a:ext cx="2015559" cy="2492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189590" y="827317"/>
            <a:ext cx="2208881" cy="5160347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4" name="文本框 23"/>
          <p:cNvSpPr txBox="1"/>
          <p:nvPr/>
        </p:nvSpPr>
        <p:spPr>
          <a:xfrm>
            <a:off x="7286251" y="1000822"/>
            <a:ext cx="201555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66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66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665" b="1" dirty="0">
                <a:solidFill>
                  <a:schemeClr val="accent2"/>
                </a:solidFill>
              </a:rPr>
              <a:t>TEXT</a:t>
            </a: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286251" y="3240823"/>
            <a:ext cx="2015559" cy="2492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584555" y="827317"/>
            <a:ext cx="2208881" cy="5160347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9" name="文本框 28"/>
          <p:cNvSpPr txBox="1"/>
          <p:nvPr/>
        </p:nvSpPr>
        <p:spPr>
          <a:xfrm>
            <a:off x="2681216" y="1000822"/>
            <a:ext cx="201555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66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66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665" b="1" dirty="0">
                <a:solidFill>
                  <a:schemeClr val="accent2"/>
                </a:solidFill>
              </a:rPr>
              <a:t>TEXT</a:t>
            </a: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681216" y="3240823"/>
            <a:ext cx="2015559" cy="2492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2" name="图片 31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477" y="1782980"/>
            <a:ext cx="1895772" cy="1262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图片 32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625" y="1778167"/>
            <a:ext cx="1895772" cy="1262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图片 34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29" y="1778167"/>
            <a:ext cx="1895772" cy="1262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图片 35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477" y="1773352"/>
            <a:ext cx="1895772" cy="1262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pic>
        <p:nvPicPr>
          <p:cNvPr id="28" name="图片 27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707" y="1462870"/>
            <a:ext cx="2417407" cy="16100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4" name="文本框 33"/>
          <p:cNvSpPr txBox="1"/>
          <p:nvPr/>
        </p:nvSpPr>
        <p:spPr>
          <a:xfrm>
            <a:off x="2876738" y="3310274"/>
            <a:ext cx="2550373" cy="42056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2135" b="1" dirty="0">
                <a:solidFill>
                  <a:schemeClr val="accent2"/>
                </a:solidFill>
              </a:rPr>
              <a:t>ADD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TEXT</a:t>
            </a:r>
            <a:endParaRPr kumimoji="1" lang="zh-CN" altLang="en-US" sz="2135" b="1" dirty="0">
              <a:solidFill>
                <a:schemeClr val="accent2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876741" y="3790803"/>
            <a:ext cx="2550372" cy="2339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ct val="130000"/>
              </a:lnSpc>
            </a:pPr>
            <a:endParaRPr kumimoji="1" lang="en-US" altLang="zh-CN" sz="106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ts val="1280"/>
              </a:lnSpc>
            </a:pPr>
            <a:endParaRPr kumimoji="1" lang="en-US" altLang="zh-CN" sz="106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pic>
        <p:nvPicPr>
          <p:cNvPr id="39" name="图片 38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964" y="1462868"/>
            <a:ext cx="2417407" cy="1610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1" name="文本框 40"/>
          <p:cNvSpPr txBox="1"/>
          <p:nvPr/>
        </p:nvSpPr>
        <p:spPr>
          <a:xfrm>
            <a:off x="5916997" y="3310274"/>
            <a:ext cx="2550373" cy="42056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2135" b="1" dirty="0">
                <a:solidFill>
                  <a:schemeClr val="accent2"/>
                </a:solidFill>
              </a:rPr>
              <a:t>ADD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TEXT</a:t>
            </a:r>
            <a:endParaRPr kumimoji="1" lang="zh-CN" altLang="en-US" sz="2135" b="1" dirty="0">
              <a:solidFill>
                <a:schemeClr val="accent2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916997" y="3790806"/>
            <a:ext cx="2550372" cy="212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ts val="1280"/>
              </a:lnSpc>
            </a:pPr>
            <a:endParaRPr kumimoji="1" lang="en-US" altLang="zh-CN" sz="106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pic>
        <p:nvPicPr>
          <p:cNvPr id="44" name="图片 43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221" y="1462868"/>
            <a:ext cx="2417407" cy="1610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6" name="文本框 45"/>
          <p:cNvSpPr txBox="1"/>
          <p:nvPr/>
        </p:nvSpPr>
        <p:spPr>
          <a:xfrm>
            <a:off x="8957254" y="3310274"/>
            <a:ext cx="2550373" cy="42056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2135" b="1" dirty="0">
                <a:solidFill>
                  <a:schemeClr val="accent2"/>
                </a:solidFill>
              </a:rPr>
              <a:t>ADD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TEXT</a:t>
            </a:r>
            <a:endParaRPr kumimoji="1" lang="zh-CN" altLang="en-US" sz="2135" b="1" dirty="0">
              <a:solidFill>
                <a:schemeClr val="accent2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957256" y="3790806"/>
            <a:ext cx="2550372" cy="212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ts val="1280"/>
              </a:lnSpc>
            </a:pPr>
            <a:endParaRPr kumimoji="1" lang="en-US" altLang="zh-CN" sz="106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269685" y="1146964"/>
            <a:ext cx="1897453" cy="465325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accent3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385454" y="1146964"/>
            <a:ext cx="1897453" cy="465325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accent3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9321498" y="1146964"/>
            <a:ext cx="1897453" cy="465325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accent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22" name="矩形 21"/>
          <p:cNvSpPr/>
          <p:nvPr/>
        </p:nvSpPr>
        <p:spPr>
          <a:xfrm>
            <a:off x="2988078" y="843705"/>
            <a:ext cx="8752117" cy="113137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2988077" y="2189755"/>
          <a:ext cx="8752116" cy="36237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88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8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8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9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PROJECTS</a:t>
                      </a:r>
                      <a:endParaRPr lang="zh-CN" alt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PART 1</a:t>
                      </a:r>
                      <a:endParaRPr lang="zh-CN" alt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PART 2</a:t>
                      </a:r>
                      <a:endParaRPr lang="zh-CN" alt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PART 3</a:t>
                      </a:r>
                      <a:endParaRPr lang="zh-CN" alt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9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TITLE1</a:t>
                      </a:r>
                      <a:endParaRPr lang="zh-CN" altLang="en-US" sz="2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TITLE2</a:t>
                      </a:r>
                      <a:endParaRPr lang="zh-CN" altLang="en-US" sz="2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TITLE3</a:t>
                      </a:r>
                      <a:endParaRPr lang="zh-CN" altLang="en-US" sz="2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TITLE4</a:t>
                      </a:r>
                      <a:endParaRPr lang="zh-CN" altLang="en-US" sz="2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9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TITLE5</a:t>
                      </a:r>
                      <a:endParaRPr lang="zh-CN" altLang="en-US" sz="2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5" name="组合 112"/>
          <p:cNvGrpSpPr/>
          <p:nvPr/>
        </p:nvGrpSpPr>
        <p:grpSpPr>
          <a:xfrm>
            <a:off x="6118757" y="2880015"/>
            <a:ext cx="337981" cy="332541"/>
            <a:chOff x="9258152" y="7085327"/>
            <a:chExt cx="540197" cy="531499"/>
          </a:xfrm>
        </p:grpSpPr>
        <p:sp>
          <p:nvSpPr>
            <p:cNvPr id="40" name="椭圆 39"/>
            <p:cNvSpPr/>
            <p:nvPr/>
          </p:nvSpPr>
          <p:spPr>
            <a:xfrm>
              <a:off x="9328145" y="7213010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43" name="组合 111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45" name="直接连接符 77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128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组合 135"/>
          <p:cNvGrpSpPr/>
          <p:nvPr/>
        </p:nvGrpSpPr>
        <p:grpSpPr>
          <a:xfrm>
            <a:off x="6118757" y="3494991"/>
            <a:ext cx="337981" cy="332541"/>
            <a:chOff x="9258152" y="7085327"/>
            <a:chExt cx="540197" cy="531499"/>
          </a:xfrm>
        </p:grpSpPr>
        <p:sp>
          <p:nvSpPr>
            <p:cNvPr id="33" name="椭圆 32"/>
            <p:cNvSpPr/>
            <p:nvPr/>
          </p:nvSpPr>
          <p:spPr>
            <a:xfrm>
              <a:off x="9328145" y="7213010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35" name="组合 13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36" name="直接连接符 13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13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组合 140"/>
          <p:cNvGrpSpPr/>
          <p:nvPr/>
        </p:nvGrpSpPr>
        <p:grpSpPr>
          <a:xfrm>
            <a:off x="6118757" y="4109967"/>
            <a:ext cx="337981" cy="332541"/>
            <a:chOff x="9258152" y="7085327"/>
            <a:chExt cx="540197" cy="531499"/>
          </a:xfrm>
        </p:grpSpPr>
        <p:sp>
          <p:nvSpPr>
            <p:cNvPr id="29" name="椭圆 28"/>
            <p:cNvSpPr/>
            <p:nvPr/>
          </p:nvSpPr>
          <p:spPr>
            <a:xfrm>
              <a:off x="9328145" y="7213010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30" name="组合 142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31" name="直接连接符 143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144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组合 145"/>
          <p:cNvGrpSpPr/>
          <p:nvPr/>
        </p:nvGrpSpPr>
        <p:grpSpPr>
          <a:xfrm>
            <a:off x="8254526" y="2895112"/>
            <a:ext cx="337981" cy="332541"/>
            <a:chOff x="9258152" y="7085327"/>
            <a:chExt cx="540197" cy="531499"/>
          </a:xfrm>
        </p:grpSpPr>
        <p:sp>
          <p:nvSpPr>
            <p:cNvPr id="59" name="椭圆 58"/>
            <p:cNvSpPr/>
            <p:nvPr/>
          </p:nvSpPr>
          <p:spPr>
            <a:xfrm>
              <a:off x="9328145" y="7213010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60" name="组合 14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61" name="直接连接符 14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14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组合 150"/>
          <p:cNvGrpSpPr/>
          <p:nvPr/>
        </p:nvGrpSpPr>
        <p:grpSpPr>
          <a:xfrm>
            <a:off x="8254526" y="3510088"/>
            <a:ext cx="337981" cy="332541"/>
            <a:chOff x="9258152" y="7085327"/>
            <a:chExt cx="540197" cy="531498"/>
          </a:xfrm>
        </p:grpSpPr>
        <p:sp>
          <p:nvSpPr>
            <p:cNvPr id="55" name="椭圆 54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56" name="组合 152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57" name="直接连接符 153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154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组合 155"/>
          <p:cNvGrpSpPr/>
          <p:nvPr/>
        </p:nvGrpSpPr>
        <p:grpSpPr>
          <a:xfrm>
            <a:off x="10390298" y="2895112"/>
            <a:ext cx="337981" cy="332541"/>
            <a:chOff x="9258152" y="7085327"/>
            <a:chExt cx="540197" cy="531498"/>
          </a:xfrm>
        </p:grpSpPr>
        <p:sp>
          <p:nvSpPr>
            <p:cNvPr id="85" name="椭圆 84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86" name="组合 15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87" name="直接连接符 15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15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组合 160"/>
          <p:cNvGrpSpPr/>
          <p:nvPr/>
        </p:nvGrpSpPr>
        <p:grpSpPr>
          <a:xfrm>
            <a:off x="10390298" y="3510091"/>
            <a:ext cx="337981" cy="332541"/>
            <a:chOff x="9258152" y="7085327"/>
            <a:chExt cx="540197" cy="531498"/>
          </a:xfrm>
        </p:grpSpPr>
        <p:sp>
          <p:nvSpPr>
            <p:cNvPr id="81" name="椭圆 80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82" name="组合 162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83" name="直接连接符 163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 164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组合 165"/>
          <p:cNvGrpSpPr/>
          <p:nvPr/>
        </p:nvGrpSpPr>
        <p:grpSpPr>
          <a:xfrm>
            <a:off x="10390298" y="4125068"/>
            <a:ext cx="337981" cy="332541"/>
            <a:chOff x="9258152" y="7085327"/>
            <a:chExt cx="540197" cy="531498"/>
          </a:xfrm>
        </p:grpSpPr>
        <p:sp>
          <p:nvSpPr>
            <p:cNvPr id="77" name="椭圆 76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78" name="组合 16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79" name="直接连接符 16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16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7" name="组合 170"/>
          <p:cNvGrpSpPr/>
          <p:nvPr/>
        </p:nvGrpSpPr>
        <p:grpSpPr>
          <a:xfrm>
            <a:off x="10390298" y="4740044"/>
            <a:ext cx="337981" cy="332541"/>
            <a:chOff x="9258152" y="7085327"/>
            <a:chExt cx="540197" cy="531498"/>
          </a:xfrm>
        </p:grpSpPr>
        <p:sp>
          <p:nvSpPr>
            <p:cNvPr id="73" name="椭圆 72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74" name="组合 172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75" name="直接连接符 173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174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组合 175"/>
          <p:cNvGrpSpPr/>
          <p:nvPr/>
        </p:nvGrpSpPr>
        <p:grpSpPr>
          <a:xfrm>
            <a:off x="10390298" y="5355020"/>
            <a:ext cx="337981" cy="332541"/>
            <a:chOff x="9258152" y="7085327"/>
            <a:chExt cx="540197" cy="531498"/>
          </a:xfrm>
        </p:grpSpPr>
        <p:sp>
          <p:nvSpPr>
            <p:cNvPr id="69" name="椭圆 68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70" name="组合 17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71" name="直接连接符 17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17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文本框 88"/>
          <p:cNvSpPr txBox="1"/>
          <p:nvPr/>
        </p:nvSpPr>
        <p:spPr>
          <a:xfrm>
            <a:off x="3101533" y="943719"/>
            <a:ext cx="8478548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形状 4"/>
          <p:cNvSpPr/>
          <p:nvPr/>
        </p:nvSpPr>
        <p:spPr>
          <a:xfrm rot="2866791">
            <a:off x="-2949585" y="-215147"/>
            <a:ext cx="9425608" cy="3071899"/>
          </a:xfrm>
          <a:custGeom>
            <a:avLst/>
            <a:gdLst>
              <a:gd name="connsiteX0" fmla="*/ 0 w 3790658"/>
              <a:gd name="connsiteY0" fmla="*/ 0 h 1235413"/>
              <a:gd name="connsiteX1" fmla="*/ 2935084 w 3790658"/>
              <a:gd name="connsiteY1" fmla="*/ 0 h 1235413"/>
              <a:gd name="connsiteX2" fmla="*/ 3136042 w 3790658"/>
              <a:gd name="connsiteY2" fmla="*/ 0 h 1235413"/>
              <a:gd name="connsiteX3" fmla="*/ 3790658 w 3790658"/>
              <a:gd name="connsiteY3" fmla="*/ 0 h 1235413"/>
              <a:gd name="connsiteX4" fmla="*/ 3336999 w 3790658"/>
              <a:gd name="connsiteY4" fmla="*/ 617707 h 1235413"/>
              <a:gd name="connsiteX5" fmla="*/ 3790658 w 3790658"/>
              <a:gd name="connsiteY5" fmla="*/ 1235413 h 1235413"/>
              <a:gd name="connsiteX6" fmla="*/ 3136042 w 3790658"/>
              <a:gd name="connsiteY6" fmla="*/ 1235413 h 1235413"/>
              <a:gd name="connsiteX7" fmla="*/ 2935084 w 3790658"/>
              <a:gd name="connsiteY7" fmla="*/ 1235413 h 1235413"/>
              <a:gd name="connsiteX8" fmla="*/ 0 w 3790658"/>
              <a:gd name="connsiteY8" fmla="*/ 1235413 h 123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0658" h="1235413">
                <a:moveTo>
                  <a:pt x="0" y="0"/>
                </a:moveTo>
                <a:lnTo>
                  <a:pt x="2935084" y="0"/>
                </a:lnTo>
                <a:lnTo>
                  <a:pt x="3136042" y="0"/>
                </a:lnTo>
                <a:lnTo>
                  <a:pt x="3790658" y="0"/>
                </a:lnTo>
                <a:lnTo>
                  <a:pt x="3336999" y="617707"/>
                </a:lnTo>
                <a:lnTo>
                  <a:pt x="3790658" y="1235413"/>
                </a:lnTo>
                <a:lnTo>
                  <a:pt x="3136042" y="1235413"/>
                </a:lnTo>
                <a:lnTo>
                  <a:pt x="2935084" y="1235413"/>
                </a:lnTo>
                <a:lnTo>
                  <a:pt x="0" y="12354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1047294" y="-246743"/>
            <a:ext cx="3650358" cy="41958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zh-CN" sz="26665" b="1" dirty="0">
                <a:solidFill>
                  <a:srgbClr val="FFFFFF"/>
                </a:solidFill>
              </a:rPr>
              <a:t>02</a:t>
            </a:r>
            <a:endParaRPr kumimoji="1" lang="zh-CN" altLang="en-US" sz="26665" b="1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43506" y="688875"/>
            <a:ext cx="2922595" cy="995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kumimoji="1" lang="zh-CN" altLang="en-US" sz="533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19311" y="1866658"/>
            <a:ext cx="4346791" cy="115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grpSp>
        <p:nvGrpSpPr>
          <p:cNvPr id="63" name="组合 60"/>
          <p:cNvGrpSpPr/>
          <p:nvPr/>
        </p:nvGrpSpPr>
        <p:grpSpPr>
          <a:xfrm>
            <a:off x="2974918" y="756754"/>
            <a:ext cx="4792492" cy="4201204"/>
            <a:chOff x="742950" y="412115"/>
            <a:chExt cx="6288996" cy="5513070"/>
          </a:xfrm>
        </p:grpSpPr>
        <p:grpSp>
          <p:nvGrpSpPr>
            <p:cNvPr id="90" name="组合 59"/>
            <p:cNvGrpSpPr/>
            <p:nvPr/>
          </p:nvGrpSpPr>
          <p:grpSpPr>
            <a:xfrm>
              <a:off x="948646" y="412115"/>
              <a:ext cx="6083300" cy="5513070"/>
              <a:chOff x="948646" y="412115"/>
              <a:chExt cx="6083300" cy="5513070"/>
            </a:xfrm>
          </p:grpSpPr>
          <p:graphicFrame>
            <p:nvGraphicFramePr>
              <p:cNvPr id="113" name="图表 112"/>
              <p:cNvGraphicFramePr/>
              <p:nvPr/>
            </p:nvGraphicFramePr>
            <p:xfrm>
              <a:off x="948646" y="412115"/>
              <a:ext cx="6083300" cy="55130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114" name="图表 113"/>
              <p:cNvGraphicFramePr/>
              <p:nvPr/>
            </p:nvGraphicFramePr>
            <p:xfrm>
              <a:off x="948646" y="412115"/>
              <a:ext cx="4684067" cy="55130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grpSp>
          <p:nvGrpSpPr>
            <p:cNvPr id="91" name="组合 42"/>
            <p:cNvGrpSpPr/>
            <p:nvPr/>
          </p:nvGrpSpPr>
          <p:grpSpPr>
            <a:xfrm>
              <a:off x="742950" y="1284840"/>
              <a:ext cx="342900" cy="3722963"/>
              <a:chOff x="742950" y="1418190"/>
              <a:chExt cx="342900" cy="3722963"/>
            </a:xfrm>
          </p:grpSpPr>
          <p:cxnSp>
            <p:nvCxnSpPr>
              <p:cNvPr id="108" name="直接连接符 39"/>
              <p:cNvCxnSpPr/>
              <p:nvPr/>
            </p:nvCxnSpPr>
            <p:spPr>
              <a:xfrm>
                <a:off x="742950" y="1418190"/>
                <a:ext cx="0" cy="3722963"/>
              </a:xfrm>
              <a:prstGeom prst="line">
                <a:avLst/>
              </a:prstGeom>
              <a:ln w="317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41"/>
              <p:cNvCxnSpPr/>
              <p:nvPr/>
            </p:nvCxnSpPr>
            <p:spPr>
              <a:xfrm>
                <a:off x="742950" y="2006600"/>
                <a:ext cx="3429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77"/>
              <p:cNvCxnSpPr/>
              <p:nvPr/>
            </p:nvCxnSpPr>
            <p:spPr>
              <a:xfrm>
                <a:off x="742950" y="2882900"/>
                <a:ext cx="3429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接连接符 178"/>
              <p:cNvCxnSpPr/>
              <p:nvPr/>
            </p:nvCxnSpPr>
            <p:spPr>
              <a:xfrm>
                <a:off x="742950" y="3759200"/>
                <a:ext cx="3429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接连接符 213"/>
              <p:cNvCxnSpPr/>
              <p:nvPr/>
            </p:nvCxnSpPr>
            <p:spPr>
              <a:xfrm>
                <a:off x="742950" y="4635500"/>
                <a:ext cx="3429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文本框 91"/>
            <p:cNvSpPr txBox="1"/>
            <p:nvPr/>
          </p:nvSpPr>
          <p:spPr>
            <a:xfrm>
              <a:off x="1042284" y="1284838"/>
              <a:ext cx="881811" cy="498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2011</a:t>
              </a:r>
              <a:endParaRPr lang="zh-CN" altLang="en-US" sz="1865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1042284" y="2148017"/>
              <a:ext cx="881811" cy="498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2012</a:t>
              </a:r>
              <a:endParaRPr lang="zh-CN" altLang="en-US" sz="1865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1042284" y="3028031"/>
              <a:ext cx="881811" cy="498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2013</a:t>
              </a:r>
              <a:endParaRPr lang="zh-CN" altLang="en-US" sz="1865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5" name="文本框 94"/>
            <p:cNvSpPr txBox="1"/>
            <p:nvPr/>
          </p:nvSpPr>
          <p:spPr>
            <a:xfrm>
              <a:off x="1042284" y="3910331"/>
              <a:ext cx="881811" cy="498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2014</a:t>
              </a:r>
              <a:endParaRPr lang="zh-CN" altLang="en-US" sz="1865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96" name="组合 47"/>
            <p:cNvGrpSpPr/>
            <p:nvPr/>
          </p:nvGrpSpPr>
          <p:grpSpPr>
            <a:xfrm>
              <a:off x="3502229" y="3654012"/>
              <a:ext cx="516192" cy="614886"/>
              <a:chOff x="3502229" y="3787362"/>
              <a:chExt cx="516192" cy="614886"/>
            </a:xfrm>
          </p:grpSpPr>
          <p:sp>
            <p:nvSpPr>
              <p:cNvPr id="106" name="泪滴形 253"/>
              <p:cNvSpPr/>
              <p:nvPr/>
            </p:nvSpPr>
            <p:spPr>
              <a:xfrm rot="8161272">
                <a:off x="3502229" y="3787362"/>
                <a:ext cx="479786" cy="479786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7" name="文本框 106"/>
              <p:cNvSpPr txBox="1"/>
              <p:nvPr/>
            </p:nvSpPr>
            <p:spPr>
              <a:xfrm>
                <a:off x="3572045" y="3796424"/>
                <a:ext cx="446376" cy="605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zh-CN" sz="2400" b="1" dirty="0">
                    <a:solidFill>
                      <a:schemeClr val="bg1"/>
                    </a:solidFill>
                    <a:latin typeface="Calibri" panose="020F0502020204030204"/>
                    <a:ea typeface="宋体" panose="02010600030101010101" pitchFamily="2" charset="-122"/>
                  </a:rPr>
                  <a:t>3</a:t>
                </a:r>
                <a:endParaRPr lang="zh-CN" altLang="en-US" sz="2400" b="1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7" name="组合 49"/>
            <p:cNvGrpSpPr/>
            <p:nvPr/>
          </p:nvGrpSpPr>
          <p:grpSpPr>
            <a:xfrm>
              <a:off x="4360764" y="2766065"/>
              <a:ext cx="516192" cy="614886"/>
              <a:chOff x="4360764" y="2899415"/>
              <a:chExt cx="516192" cy="614886"/>
            </a:xfrm>
          </p:grpSpPr>
          <p:sp>
            <p:nvSpPr>
              <p:cNvPr id="104" name="泪滴形 252"/>
              <p:cNvSpPr/>
              <p:nvPr/>
            </p:nvSpPr>
            <p:spPr>
              <a:xfrm rot="8161272">
                <a:off x="4360764" y="2899415"/>
                <a:ext cx="479786" cy="479786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240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4430580" y="2908477"/>
                <a:ext cx="446376" cy="6058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400" b="1" dirty="0">
                    <a:solidFill>
                      <a:schemeClr val="bg1"/>
                    </a:solidFill>
                    <a:latin typeface="Calibri" panose="020F0502020204030204"/>
                    <a:ea typeface="宋体" panose="02010600030101010101" pitchFamily="2" charset="-122"/>
                  </a:rPr>
                  <a:t>4</a:t>
                </a:r>
                <a:endParaRPr lang="zh-CN" altLang="en-US" sz="2400" b="1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8" name="组合 50"/>
            <p:cNvGrpSpPr/>
            <p:nvPr/>
          </p:nvGrpSpPr>
          <p:grpSpPr>
            <a:xfrm>
              <a:off x="2608850" y="1904428"/>
              <a:ext cx="516192" cy="614884"/>
              <a:chOff x="2608850" y="2037778"/>
              <a:chExt cx="516192" cy="614884"/>
            </a:xfrm>
          </p:grpSpPr>
          <p:sp>
            <p:nvSpPr>
              <p:cNvPr id="102" name="泪滴形 251"/>
              <p:cNvSpPr/>
              <p:nvPr/>
            </p:nvSpPr>
            <p:spPr>
              <a:xfrm rot="8161272">
                <a:off x="2608850" y="2037778"/>
                <a:ext cx="479786" cy="479786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65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3" name="矩形 102"/>
              <p:cNvSpPr/>
              <p:nvPr/>
            </p:nvSpPr>
            <p:spPr>
              <a:xfrm>
                <a:off x="2678666" y="2046838"/>
                <a:ext cx="446376" cy="6058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400" b="1" dirty="0">
                    <a:solidFill>
                      <a:schemeClr val="bg1"/>
                    </a:solidFill>
                    <a:latin typeface="Calibri" panose="020F0502020204030204"/>
                    <a:ea typeface="宋体" panose="02010600030101010101" pitchFamily="2" charset="-122"/>
                  </a:rPr>
                  <a:t>2</a:t>
                </a:r>
                <a:endParaRPr lang="zh-CN" altLang="en-US" sz="2400" b="1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9" name="组合 51"/>
            <p:cNvGrpSpPr/>
            <p:nvPr/>
          </p:nvGrpSpPr>
          <p:grpSpPr>
            <a:xfrm>
              <a:off x="3921328" y="1019342"/>
              <a:ext cx="646297" cy="553433"/>
              <a:chOff x="3921328" y="1152692"/>
              <a:chExt cx="646297" cy="553433"/>
            </a:xfrm>
          </p:grpSpPr>
          <p:sp>
            <p:nvSpPr>
              <p:cNvPr id="100" name="泪滴形 45"/>
              <p:cNvSpPr/>
              <p:nvPr/>
            </p:nvSpPr>
            <p:spPr>
              <a:xfrm rot="8161272">
                <a:off x="3921328" y="1152692"/>
                <a:ext cx="479786" cy="479786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65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1" name="矩形 100"/>
              <p:cNvSpPr/>
              <p:nvPr/>
            </p:nvSpPr>
            <p:spPr>
              <a:xfrm>
                <a:off x="3921412" y="1207918"/>
                <a:ext cx="646213" cy="4982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1865" b="1" dirty="0">
                    <a:solidFill>
                      <a:schemeClr val="bg1"/>
                    </a:solidFill>
                    <a:latin typeface="Calibri" panose="020F0502020204030204"/>
                    <a:ea typeface="宋体" panose="02010600030101010101" pitchFamily="2" charset="-122"/>
                  </a:rPr>
                  <a:t>3.5</a:t>
                </a:r>
                <a:endParaRPr lang="zh-CN" altLang="en-US" sz="1865" b="1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15" name="矩形 114"/>
          <p:cNvSpPr/>
          <p:nvPr/>
        </p:nvSpPr>
        <p:spPr>
          <a:xfrm>
            <a:off x="7223003" y="1131923"/>
            <a:ext cx="2359215" cy="115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7223002" y="509852"/>
            <a:ext cx="162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2012</a:t>
            </a:r>
            <a:endParaRPr lang="zh-CN" altLang="en-US" sz="44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7223003" y="3027116"/>
            <a:ext cx="2359215" cy="115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7223002" y="2405047"/>
            <a:ext cx="162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2014</a:t>
            </a:r>
            <a:endParaRPr lang="zh-CN" altLang="en-US" sz="4400" b="1" dirty="0">
              <a:solidFill>
                <a:schemeClr val="accent3">
                  <a:lumMod val="7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9577437" y="1131923"/>
            <a:ext cx="2359215" cy="115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9577437" y="509852"/>
            <a:ext cx="162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</a:rPr>
              <a:t>2013</a:t>
            </a:r>
            <a:endParaRPr lang="zh-CN" altLang="en-US" sz="44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9577437" y="3027116"/>
            <a:ext cx="2359215" cy="115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2" name="文本框 121"/>
          <p:cNvSpPr txBox="1"/>
          <p:nvPr/>
        </p:nvSpPr>
        <p:spPr>
          <a:xfrm>
            <a:off x="9577437" y="2405047"/>
            <a:ext cx="162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 dirty="0">
                <a:solidFill>
                  <a:schemeClr val="accent3"/>
                </a:solidFill>
                <a:latin typeface="Calibri" panose="020F0502020204030204"/>
                <a:ea typeface="宋体" panose="02010600030101010101" pitchFamily="2" charset="-122"/>
              </a:rPr>
              <a:t>2015</a:t>
            </a:r>
            <a:endParaRPr lang="zh-CN" altLang="en-US" sz="4400" b="1" dirty="0">
              <a:solidFill>
                <a:schemeClr val="accent3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2974918" y="4562953"/>
            <a:ext cx="8796427" cy="1175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5" name="矩形 124"/>
          <p:cNvSpPr>
            <a:spLocks noChangeArrowheads="1"/>
          </p:cNvSpPr>
          <p:nvPr/>
        </p:nvSpPr>
        <p:spPr bwMode="auto">
          <a:xfrm>
            <a:off x="3203024" y="4798074"/>
            <a:ext cx="8377141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407" y="1291771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407" y="2457805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407" y="3623840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407" y="4789873"/>
            <a:ext cx="2858063" cy="754584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30014" y="1400566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0014" y="2547841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0014" y="3725038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014" y="4872313"/>
            <a:ext cx="1550424" cy="543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graphicFrame>
        <p:nvGraphicFramePr>
          <p:cNvPr id="6" name="图表 5"/>
          <p:cNvGraphicFramePr/>
          <p:nvPr/>
        </p:nvGraphicFramePr>
        <p:xfrm>
          <a:off x="2988078" y="644057"/>
          <a:ext cx="8750285" cy="362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矩形 46"/>
          <p:cNvSpPr/>
          <p:nvPr/>
        </p:nvSpPr>
        <p:spPr>
          <a:xfrm>
            <a:off x="2988078" y="4346815"/>
            <a:ext cx="8858525" cy="17764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8" name="矩形 47"/>
          <p:cNvSpPr/>
          <p:nvPr/>
        </p:nvSpPr>
        <p:spPr>
          <a:xfrm>
            <a:off x="3116724" y="4516685"/>
            <a:ext cx="2122097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49" name="矩形 48"/>
          <p:cNvSpPr/>
          <p:nvPr/>
        </p:nvSpPr>
        <p:spPr>
          <a:xfrm>
            <a:off x="5284947" y="4516684"/>
            <a:ext cx="2122096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50" name="矩形 49"/>
          <p:cNvSpPr/>
          <p:nvPr/>
        </p:nvSpPr>
        <p:spPr>
          <a:xfrm>
            <a:off x="7453173" y="4514059"/>
            <a:ext cx="2180436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51" name="矩形 50"/>
          <p:cNvSpPr/>
          <p:nvPr/>
        </p:nvSpPr>
        <p:spPr>
          <a:xfrm>
            <a:off x="9676020" y="4516683"/>
            <a:ext cx="2170583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865.公司教育培训计划PPT模板"/>
</p:tagLst>
</file>

<file path=ppt/theme/theme1.xml><?xml version="1.0" encoding="utf-8"?>
<a:theme xmlns:a="http://schemas.openxmlformats.org/drawingml/2006/main" name="清风素材 https://12sc.taobao.com">
  <a:themeElements>
    <a:clrScheme name="自定义 10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AA63"/>
      </a:accent1>
      <a:accent2>
        <a:srgbClr val="00D891"/>
      </a:accent2>
      <a:accent3>
        <a:srgbClr val="2FFBC2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2049</Words>
  <Application>Microsoft Office PowerPoint</Application>
  <PresentationFormat>自定义</PresentationFormat>
  <Paragraphs>199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微软雅黑</vt:lpstr>
      <vt:lpstr>Arial</vt:lpstr>
      <vt:lpstr>Calibri</vt:lpstr>
      <vt:lpstr>Century Gothic</vt:lpstr>
      <vt:lpstr>清风素材 https://12sc.taobao.com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1865.公司教育培训计划PPT模板</dc:title>
  <dc:creator/>
  <cp:lastModifiedBy>天 下</cp:lastModifiedBy>
  <cp:revision>77</cp:revision>
  <dcterms:created xsi:type="dcterms:W3CDTF">2015-08-06T03:16:00Z</dcterms:created>
  <dcterms:modified xsi:type="dcterms:W3CDTF">2021-01-05T11:14:38Z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